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8" r:id="rId3"/>
    <p:sldId id="260" r:id="rId4"/>
    <p:sldId id="261" r:id="rId5"/>
    <p:sldId id="262" r:id="rId6"/>
    <p:sldId id="263" r:id="rId7"/>
    <p:sldId id="265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59" r:id="rId18"/>
    <p:sldId id="276" r:id="rId19"/>
    <p:sldId id="277" r:id="rId20"/>
    <p:sldId id="283" r:id="rId21"/>
    <p:sldId id="284" r:id="rId22"/>
    <p:sldId id="278" r:id="rId23"/>
    <p:sldId id="285" r:id="rId24"/>
    <p:sldId id="279" r:id="rId25"/>
    <p:sldId id="286" r:id="rId26"/>
    <p:sldId id="280" r:id="rId27"/>
    <p:sldId id="281" r:id="rId28"/>
    <p:sldId id="282" r:id="rId29"/>
    <p:sldId id="287" r:id="rId30"/>
    <p:sldId id="298" r:id="rId31"/>
    <p:sldId id="288" r:id="rId32"/>
    <p:sldId id="274" r:id="rId33"/>
    <p:sldId id="292" r:id="rId34"/>
    <p:sldId id="293" r:id="rId35"/>
    <p:sldId id="296" r:id="rId36"/>
    <p:sldId id="294" r:id="rId37"/>
    <p:sldId id="295" r:id="rId38"/>
    <p:sldId id="297" r:id="rId39"/>
    <p:sldId id="291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82C26C-D27A-4309-91DB-637CC231F50B}" type="doc">
      <dgm:prSet loTypeId="urn:microsoft.com/office/officeart/2005/8/layout/chevron2" loCatId="process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zh-CN" altLang="en-US"/>
        </a:p>
      </dgm:t>
    </dgm:pt>
    <dgm:pt modelId="{B46D96B3-E6A5-4D78-B500-A2A71F3C230A}">
      <dgm:prSet phldrT="[文本]"/>
      <dgm:spPr/>
      <dgm:t>
        <a:bodyPr/>
        <a:lstStyle/>
        <a:p>
          <a:r>
            <a:rPr lang="en-US" altLang="zh-CN" dirty="0"/>
            <a:t>2.4</a:t>
          </a:r>
          <a:endParaRPr lang="zh-CN" altLang="en-US" dirty="0"/>
        </a:p>
      </dgm:t>
    </dgm:pt>
    <dgm:pt modelId="{56B55183-1042-4605-96FE-8311967FE1DF}" type="parTrans" cxnId="{AB7FBD6E-A8E9-41C3-A921-9F5EBF150869}">
      <dgm:prSet/>
      <dgm:spPr/>
      <dgm:t>
        <a:bodyPr/>
        <a:lstStyle/>
        <a:p>
          <a:endParaRPr lang="zh-CN" altLang="en-US"/>
        </a:p>
      </dgm:t>
    </dgm:pt>
    <dgm:pt modelId="{B111C0DB-0ED1-434A-BFF2-0D4EC3ECE24D}" type="sibTrans" cxnId="{AB7FBD6E-A8E9-41C3-A921-9F5EBF150869}">
      <dgm:prSet/>
      <dgm:spPr/>
      <dgm:t>
        <a:bodyPr/>
        <a:lstStyle/>
        <a:p>
          <a:endParaRPr lang="zh-CN" altLang="en-US"/>
        </a:p>
      </dgm:t>
    </dgm:pt>
    <dgm:pt modelId="{7B629C15-E13E-45AE-A1F5-D50EF86FE96B}">
      <dgm:prSet phldrT="[文本]"/>
      <dgm:spPr/>
      <dgm:t>
        <a:bodyPr/>
        <a:lstStyle/>
        <a:p>
          <a:r>
            <a:rPr lang="zh-CN" altLang="en-US" dirty="0"/>
            <a:t>中山</a:t>
          </a:r>
          <a:r>
            <a:rPr lang="en-US" altLang="zh-CN" dirty="0"/>
            <a:t>——</a:t>
          </a:r>
          <a:r>
            <a:rPr lang="zh-CN" altLang="en-US" dirty="0"/>
            <a:t>广州    私家车接送</a:t>
          </a:r>
        </a:p>
      </dgm:t>
    </dgm:pt>
    <dgm:pt modelId="{BA2310DD-452E-4D69-8DF1-3EF11F6342D2}" type="parTrans" cxnId="{C2CBF876-9FF9-4A73-998C-8A5AD4458EF2}">
      <dgm:prSet/>
      <dgm:spPr/>
      <dgm:t>
        <a:bodyPr/>
        <a:lstStyle/>
        <a:p>
          <a:endParaRPr lang="zh-CN" altLang="en-US"/>
        </a:p>
      </dgm:t>
    </dgm:pt>
    <dgm:pt modelId="{9351EF82-CFE4-4F49-9F02-1EEA75114599}" type="sibTrans" cxnId="{C2CBF876-9FF9-4A73-998C-8A5AD4458EF2}">
      <dgm:prSet/>
      <dgm:spPr/>
      <dgm:t>
        <a:bodyPr/>
        <a:lstStyle/>
        <a:p>
          <a:endParaRPr lang="zh-CN" altLang="en-US"/>
        </a:p>
      </dgm:t>
    </dgm:pt>
    <dgm:pt modelId="{F684319B-CBF3-4F83-872C-DE7D3B782997}">
      <dgm:prSet phldrT="[文本]"/>
      <dgm:spPr/>
      <dgm:t>
        <a:bodyPr/>
        <a:lstStyle/>
        <a:p>
          <a:r>
            <a:rPr lang="zh-CN" altLang="en-US" dirty="0"/>
            <a:t>入住广州南附近民宿</a:t>
          </a:r>
        </a:p>
      </dgm:t>
    </dgm:pt>
    <dgm:pt modelId="{9199B75E-FA6C-4FC5-83B5-1D34A032C9B2}" type="parTrans" cxnId="{913A7B64-81F9-4B1F-82A5-24A2B9E7775D}">
      <dgm:prSet/>
      <dgm:spPr/>
      <dgm:t>
        <a:bodyPr/>
        <a:lstStyle/>
        <a:p>
          <a:endParaRPr lang="zh-CN" altLang="en-US"/>
        </a:p>
      </dgm:t>
    </dgm:pt>
    <dgm:pt modelId="{30BEBA37-9EB5-4F67-9524-FC62F7769FFD}" type="sibTrans" cxnId="{913A7B64-81F9-4B1F-82A5-24A2B9E7775D}">
      <dgm:prSet/>
      <dgm:spPr/>
      <dgm:t>
        <a:bodyPr/>
        <a:lstStyle/>
        <a:p>
          <a:endParaRPr lang="zh-CN" altLang="en-US"/>
        </a:p>
      </dgm:t>
    </dgm:pt>
    <dgm:pt modelId="{99299809-F2F8-476D-84BB-88758E47ACDE}">
      <dgm:prSet phldrT="[文本]"/>
      <dgm:spPr/>
      <dgm:t>
        <a:bodyPr/>
        <a:lstStyle/>
        <a:p>
          <a:r>
            <a:rPr lang="en-US" altLang="zh-CN" dirty="0"/>
            <a:t>2.5</a:t>
          </a:r>
          <a:endParaRPr lang="zh-CN" altLang="en-US" dirty="0"/>
        </a:p>
      </dgm:t>
    </dgm:pt>
    <dgm:pt modelId="{61D9A0EB-7E37-41EA-8482-AC5B1C1823FE}" type="parTrans" cxnId="{A1E72DA5-E8AF-48F2-903B-3DB18D641FB0}">
      <dgm:prSet/>
      <dgm:spPr/>
      <dgm:t>
        <a:bodyPr/>
        <a:lstStyle/>
        <a:p>
          <a:endParaRPr lang="zh-CN" altLang="en-US"/>
        </a:p>
      </dgm:t>
    </dgm:pt>
    <dgm:pt modelId="{D3119091-0124-4879-B9A1-838AC0C0706B}" type="sibTrans" cxnId="{A1E72DA5-E8AF-48F2-903B-3DB18D641FB0}">
      <dgm:prSet/>
      <dgm:spPr/>
      <dgm:t>
        <a:bodyPr/>
        <a:lstStyle/>
        <a:p>
          <a:endParaRPr lang="zh-CN" altLang="en-US"/>
        </a:p>
      </dgm:t>
    </dgm:pt>
    <dgm:pt modelId="{E6C90AE4-03BC-4B8F-B655-715EAD454AF2}">
      <dgm:prSet phldrT="[文本]"/>
      <dgm:spPr/>
      <dgm:t>
        <a:bodyPr/>
        <a:lstStyle/>
        <a:p>
          <a:r>
            <a:rPr lang="zh-CN" altLang="en-US" dirty="0"/>
            <a:t>广州南</a:t>
          </a:r>
          <a:r>
            <a:rPr lang="en-US" altLang="zh-CN" dirty="0"/>
            <a:t>——</a:t>
          </a:r>
          <a:r>
            <a:rPr lang="zh-CN" altLang="en-US" dirty="0"/>
            <a:t>香港西九龙    </a:t>
          </a:r>
          <a:r>
            <a:rPr lang="en-US" altLang="zh-CN" dirty="0"/>
            <a:t>G6583</a:t>
          </a:r>
          <a:r>
            <a:rPr lang="zh-CN" altLang="en-US" dirty="0"/>
            <a:t> </a:t>
          </a:r>
        </a:p>
      </dgm:t>
    </dgm:pt>
    <dgm:pt modelId="{3ED27B6C-152E-466A-95CC-914740F447A5}" type="parTrans" cxnId="{FE8A2279-6FEA-493D-A0C7-A89BADE3FDAA}">
      <dgm:prSet/>
      <dgm:spPr/>
      <dgm:t>
        <a:bodyPr/>
        <a:lstStyle/>
        <a:p>
          <a:endParaRPr lang="zh-CN" altLang="en-US"/>
        </a:p>
      </dgm:t>
    </dgm:pt>
    <dgm:pt modelId="{0972EAD3-7A65-4D22-BEB5-128B6EED6D52}" type="sibTrans" cxnId="{FE8A2279-6FEA-493D-A0C7-A89BADE3FDAA}">
      <dgm:prSet/>
      <dgm:spPr/>
      <dgm:t>
        <a:bodyPr/>
        <a:lstStyle/>
        <a:p>
          <a:endParaRPr lang="zh-CN" altLang="en-US"/>
        </a:p>
      </dgm:t>
    </dgm:pt>
    <dgm:pt modelId="{C29C6889-04B8-410A-9D1A-D7930F1A9E2F}">
      <dgm:prSet phldrT="[文本]"/>
      <dgm:spPr/>
      <dgm:t>
        <a:bodyPr/>
        <a:lstStyle/>
        <a:p>
          <a:r>
            <a:rPr lang="zh-CN" altLang="en-US" dirty="0"/>
            <a:t>九龙</a:t>
          </a:r>
          <a:r>
            <a:rPr lang="en-US" altLang="zh-CN" dirty="0"/>
            <a:t>——</a:t>
          </a:r>
          <a:r>
            <a:rPr lang="zh-CN" altLang="en-US" dirty="0"/>
            <a:t>机场    港铁机场快线</a:t>
          </a:r>
        </a:p>
      </dgm:t>
    </dgm:pt>
    <dgm:pt modelId="{292A2BE8-D982-441E-A6ED-85427F2909ED}" type="parTrans" cxnId="{3A60A924-EE8A-4370-B392-0F067876A5B5}">
      <dgm:prSet/>
      <dgm:spPr/>
      <dgm:t>
        <a:bodyPr/>
        <a:lstStyle/>
        <a:p>
          <a:endParaRPr lang="zh-CN" altLang="en-US"/>
        </a:p>
      </dgm:t>
    </dgm:pt>
    <dgm:pt modelId="{11149891-F9EF-438B-99AD-DAD5B333D0E8}" type="sibTrans" cxnId="{3A60A924-EE8A-4370-B392-0F067876A5B5}">
      <dgm:prSet/>
      <dgm:spPr/>
      <dgm:t>
        <a:bodyPr/>
        <a:lstStyle/>
        <a:p>
          <a:endParaRPr lang="zh-CN" altLang="en-US"/>
        </a:p>
      </dgm:t>
    </dgm:pt>
    <dgm:pt modelId="{EF30FA9E-7C1E-4C2D-AB3B-ED54C5CC3429}">
      <dgm:prSet phldrT="[文本]"/>
      <dgm:spPr/>
      <dgm:t>
        <a:bodyPr/>
        <a:lstStyle/>
        <a:p>
          <a:r>
            <a:rPr lang="en-US" altLang="zh-CN" dirty="0"/>
            <a:t>2.7</a:t>
          </a:r>
          <a:endParaRPr lang="zh-CN" altLang="en-US" dirty="0"/>
        </a:p>
      </dgm:t>
    </dgm:pt>
    <dgm:pt modelId="{C67E0F3B-5C17-448C-9A58-0963C34B125F}" type="parTrans" cxnId="{205D5A56-06F5-44F7-B45C-7D27163BCCCA}">
      <dgm:prSet/>
      <dgm:spPr/>
      <dgm:t>
        <a:bodyPr/>
        <a:lstStyle/>
        <a:p>
          <a:endParaRPr lang="zh-CN" altLang="en-US"/>
        </a:p>
      </dgm:t>
    </dgm:pt>
    <dgm:pt modelId="{B3DDB69E-0634-4BD0-BE2F-F82BA92CA43E}" type="sibTrans" cxnId="{205D5A56-06F5-44F7-B45C-7D27163BCCCA}">
      <dgm:prSet/>
      <dgm:spPr/>
      <dgm:t>
        <a:bodyPr/>
        <a:lstStyle/>
        <a:p>
          <a:endParaRPr lang="zh-CN" altLang="en-US"/>
        </a:p>
      </dgm:t>
    </dgm:pt>
    <dgm:pt modelId="{87573521-ED1B-406F-ADF1-CF2E145314F7}">
      <dgm:prSet phldrT="[文本]"/>
      <dgm:spPr/>
      <dgm:t>
        <a:bodyPr/>
        <a:lstStyle/>
        <a:p>
          <a:r>
            <a:rPr lang="zh-CN" altLang="en-US" dirty="0"/>
            <a:t>芭提雅私家团一日游</a:t>
          </a:r>
        </a:p>
      </dgm:t>
    </dgm:pt>
    <dgm:pt modelId="{E191FAD8-A64E-47FB-A3D5-CBE998732BD8}" type="parTrans" cxnId="{E94612EC-7B3D-4AAB-92FA-B78EAB49DCDD}">
      <dgm:prSet/>
      <dgm:spPr/>
      <dgm:t>
        <a:bodyPr/>
        <a:lstStyle/>
        <a:p>
          <a:endParaRPr lang="zh-CN" altLang="en-US"/>
        </a:p>
      </dgm:t>
    </dgm:pt>
    <dgm:pt modelId="{D3C07AC2-F5D9-46CB-ACB6-B4F7F5E53F47}" type="sibTrans" cxnId="{E94612EC-7B3D-4AAB-92FA-B78EAB49DCDD}">
      <dgm:prSet/>
      <dgm:spPr/>
      <dgm:t>
        <a:bodyPr/>
        <a:lstStyle/>
        <a:p>
          <a:endParaRPr lang="zh-CN" altLang="en-US"/>
        </a:p>
      </dgm:t>
    </dgm:pt>
    <dgm:pt modelId="{15C7F0E2-688F-40EB-9596-374E3E976013}">
      <dgm:prSet phldrT="[文本]"/>
      <dgm:spPr/>
      <dgm:t>
        <a:bodyPr/>
        <a:lstStyle/>
        <a:p>
          <a:r>
            <a:rPr lang="en-US" altLang="zh-CN" dirty="0"/>
            <a:t>Grab </a:t>
          </a:r>
          <a:r>
            <a:rPr lang="zh-CN" altLang="en-US" dirty="0"/>
            <a:t>外卖软件</a:t>
          </a:r>
        </a:p>
      </dgm:t>
    </dgm:pt>
    <dgm:pt modelId="{844C1447-C348-4D8F-B301-B7CFB78F5B3F}" type="parTrans" cxnId="{DFCE2E71-C1A3-4C61-9889-60C540A3B6AE}">
      <dgm:prSet/>
      <dgm:spPr/>
      <dgm:t>
        <a:bodyPr/>
        <a:lstStyle/>
        <a:p>
          <a:endParaRPr lang="zh-CN" altLang="en-US"/>
        </a:p>
      </dgm:t>
    </dgm:pt>
    <dgm:pt modelId="{A9D9CE4E-52E6-4B58-979B-BD8B199BEF30}" type="sibTrans" cxnId="{DFCE2E71-C1A3-4C61-9889-60C540A3B6AE}">
      <dgm:prSet/>
      <dgm:spPr/>
      <dgm:t>
        <a:bodyPr/>
        <a:lstStyle/>
        <a:p>
          <a:endParaRPr lang="zh-CN" altLang="en-US"/>
        </a:p>
      </dgm:t>
    </dgm:pt>
    <dgm:pt modelId="{94C1238E-CD7C-4666-8B6D-6D2C5FF8462D}">
      <dgm:prSet/>
      <dgm:spPr/>
      <dgm:t>
        <a:bodyPr/>
        <a:lstStyle/>
        <a:p>
          <a:r>
            <a:rPr lang="en-US" altLang="zh-CN" dirty="0"/>
            <a:t>2.6</a:t>
          </a:r>
          <a:endParaRPr lang="zh-CN" altLang="en-US" dirty="0"/>
        </a:p>
      </dgm:t>
    </dgm:pt>
    <dgm:pt modelId="{A41C627C-3C64-4374-9F09-3D22ACD7057B}" type="parTrans" cxnId="{A6FEF7F7-E9D6-4834-8C5B-6844F8AB524D}">
      <dgm:prSet/>
      <dgm:spPr/>
      <dgm:t>
        <a:bodyPr/>
        <a:lstStyle/>
        <a:p>
          <a:endParaRPr lang="zh-CN" altLang="en-US"/>
        </a:p>
      </dgm:t>
    </dgm:pt>
    <dgm:pt modelId="{1B404DCD-C3F4-42FB-A58F-5D613A7C3BA4}" type="sibTrans" cxnId="{A6FEF7F7-E9D6-4834-8C5B-6844F8AB524D}">
      <dgm:prSet/>
      <dgm:spPr/>
      <dgm:t>
        <a:bodyPr/>
        <a:lstStyle/>
        <a:p>
          <a:endParaRPr lang="zh-CN" altLang="en-US"/>
        </a:p>
      </dgm:t>
    </dgm:pt>
    <dgm:pt modelId="{5428FA94-C145-411E-BB14-F8E1990B6B38}">
      <dgm:prSet phldrT="[文本]"/>
      <dgm:spPr/>
      <dgm:t>
        <a:bodyPr/>
        <a:lstStyle/>
        <a:p>
          <a:r>
            <a:rPr lang="zh-CN" altLang="en-US" dirty="0"/>
            <a:t>香港</a:t>
          </a:r>
          <a:r>
            <a:rPr lang="en-US" altLang="zh-CN" dirty="0"/>
            <a:t>HKG——</a:t>
          </a:r>
          <a:r>
            <a:rPr lang="zh-CN" altLang="en-US" dirty="0"/>
            <a:t>曼谷素万那普</a:t>
          </a:r>
          <a:r>
            <a:rPr lang="en-US" altLang="zh-CN" dirty="0"/>
            <a:t>BKK    </a:t>
          </a:r>
          <a:r>
            <a:rPr lang="zh-CN" altLang="en-US" dirty="0"/>
            <a:t>香港航空</a:t>
          </a:r>
          <a:r>
            <a:rPr lang="en-US" altLang="zh-CN" dirty="0"/>
            <a:t>HX765</a:t>
          </a:r>
          <a:endParaRPr lang="zh-CN" altLang="en-US" dirty="0"/>
        </a:p>
      </dgm:t>
    </dgm:pt>
    <dgm:pt modelId="{26F799D3-7348-49CC-96F2-A0AAF7A09430}" type="parTrans" cxnId="{FAADA498-738D-4488-8134-8074FD477CDC}">
      <dgm:prSet/>
      <dgm:spPr/>
      <dgm:t>
        <a:bodyPr/>
        <a:lstStyle/>
        <a:p>
          <a:endParaRPr lang="zh-CN" altLang="en-US"/>
        </a:p>
      </dgm:t>
    </dgm:pt>
    <dgm:pt modelId="{9A1C62F1-B570-44E7-8211-735507E3A764}" type="sibTrans" cxnId="{FAADA498-738D-4488-8134-8074FD477CDC}">
      <dgm:prSet/>
      <dgm:spPr/>
      <dgm:t>
        <a:bodyPr/>
        <a:lstStyle/>
        <a:p>
          <a:endParaRPr lang="zh-CN" altLang="en-US"/>
        </a:p>
      </dgm:t>
    </dgm:pt>
    <dgm:pt modelId="{ECDEE737-A208-469F-B3D4-4C54B8ED9105}">
      <dgm:prSet/>
      <dgm:spPr/>
      <dgm:t>
        <a:bodyPr/>
        <a:lstStyle/>
        <a:p>
          <a:r>
            <a:rPr lang="zh-CN" altLang="en-US" dirty="0"/>
            <a:t>曼谷城市</a:t>
          </a:r>
          <a:r>
            <a:rPr lang="en-US" altLang="zh-CN" dirty="0"/>
            <a:t>BTS</a:t>
          </a:r>
          <a:r>
            <a:rPr lang="zh-CN" altLang="en-US" dirty="0"/>
            <a:t>轻轨</a:t>
          </a:r>
        </a:p>
      </dgm:t>
    </dgm:pt>
    <dgm:pt modelId="{E2C0AF81-DA38-4FF0-A5EB-D28D44E276C1}" type="parTrans" cxnId="{14D43B2E-A4BE-4815-8327-598426472DC6}">
      <dgm:prSet/>
      <dgm:spPr/>
      <dgm:t>
        <a:bodyPr/>
        <a:lstStyle/>
        <a:p>
          <a:endParaRPr lang="zh-CN" altLang="en-US"/>
        </a:p>
      </dgm:t>
    </dgm:pt>
    <dgm:pt modelId="{0DD7C676-9DBC-4411-A0D5-5BC1663D4477}" type="sibTrans" cxnId="{14D43B2E-A4BE-4815-8327-598426472DC6}">
      <dgm:prSet/>
      <dgm:spPr/>
      <dgm:t>
        <a:bodyPr/>
        <a:lstStyle/>
        <a:p>
          <a:endParaRPr lang="zh-CN" altLang="en-US"/>
        </a:p>
      </dgm:t>
    </dgm:pt>
    <dgm:pt modelId="{C62AED26-84D7-4E9C-82CC-3E9FA5653E1C}">
      <dgm:prSet/>
      <dgm:spPr/>
      <dgm:t>
        <a:bodyPr/>
        <a:lstStyle/>
        <a:p>
          <a:r>
            <a:rPr lang="zh-CN" altLang="en-US" dirty="0"/>
            <a:t>曼谷城市</a:t>
          </a:r>
          <a:r>
            <a:rPr lang="en-US" altLang="zh-CN" dirty="0"/>
            <a:t>MRT</a:t>
          </a:r>
          <a:r>
            <a:rPr lang="zh-CN" altLang="en-US" dirty="0"/>
            <a:t>地铁</a:t>
          </a:r>
        </a:p>
      </dgm:t>
    </dgm:pt>
    <dgm:pt modelId="{04511895-9778-4272-9667-337DD8381B8A}" type="parTrans" cxnId="{80F1BD75-96C2-4B63-9838-4C53BC6CC7B1}">
      <dgm:prSet/>
      <dgm:spPr/>
      <dgm:t>
        <a:bodyPr/>
        <a:lstStyle/>
        <a:p>
          <a:endParaRPr lang="zh-CN" altLang="en-US"/>
        </a:p>
      </dgm:t>
    </dgm:pt>
    <dgm:pt modelId="{22D5861A-8308-4BF9-97AB-86FFD3AB3655}" type="sibTrans" cxnId="{80F1BD75-96C2-4B63-9838-4C53BC6CC7B1}">
      <dgm:prSet/>
      <dgm:spPr/>
      <dgm:t>
        <a:bodyPr/>
        <a:lstStyle/>
        <a:p>
          <a:endParaRPr lang="zh-CN" altLang="en-US"/>
        </a:p>
      </dgm:t>
    </dgm:pt>
    <dgm:pt modelId="{04D83140-958C-4074-A3A7-FBCAED9F27C3}">
      <dgm:prSet/>
      <dgm:spPr/>
      <dgm:t>
        <a:bodyPr/>
        <a:lstStyle/>
        <a:p>
          <a:r>
            <a:rPr lang="en-US" altLang="zh-CN" dirty="0"/>
            <a:t>Grab </a:t>
          </a:r>
          <a:r>
            <a:rPr lang="zh-CN" altLang="en-US" dirty="0"/>
            <a:t>打车软件</a:t>
          </a:r>
        </a:p>
      </dgm:t>
    </dgm:pt>
    <dgm:pt modelId="{55BE50E9-8209-42FF-B0AF-619DE62F4A61}" type="parTrans" cxnId="{DCAD7EA9-8D3E-4A8C-A5FB-DBC44F69F13B}">
      <dgm:prSet/>
      <dgm:spPr/>
      <dgm:t>
        <a:bodyPr/>
        <a:lstStyle/>
        <a:p>
          <a:endParaRPr lang="zh-CN" altLang="en-US"/>
        </a:p>
      </dgm:t>
    </dgm:pt>
    <dgm:pt modelId="{19BE3946-792F-4023-BEC2-FF85B7865068}" type="sibTrans" cxnId="{DCAD7EA9-8D3E-4A8C-A5FB-DBC44F69F13B}">
      <dgm:prSet/>
      <dgm:spPr/>
      <dgm:t>
        <a:bodyPr/>
        <a:lstStyle/>
        <a:p>
          <a:endParaRPr lang="zh-CN" altLang="en-US"/>
        </a:p>
      </dgm:t>
    </dgm:pt>
    <dgm:pt modelId="{3EE8936F-4FA2-46F0-BB33-47199B79F34C}" type="pres">
      <dgm:prSet presAssocID="{A982C26C-D27A-4309-91DB-637CC231F50B}" presName="linearFlow" presStyleCnt="0">
        <dgm:presLayoutVars>
          <dgm:dir/>
          <dgm:animLvl val="lvl"/>
          <dgm:resizeHandles val="exact"/>
        </dgm:presLayoutVars>
      </dgm:prSet>
      <dgm:spPr/>
    </dgm:pt>
    <dgm:pt modelId="{B10C94D4-3246-49DA-BF59-7F860C8597B6}" type="pres">
      <dgm:prSet presAssocID="{B46D96B3-E6A5-4D78-B500-A2A71F3C230A}" presName="composite" presStyleCnt="0"/>
      <dgm:spPr/>
    </dgm:pt>
    <dgm:pt modelId="{EAB75DF8-354F-4BFD-A6F6-806E1F3AEF7A}" type="pres">
      <dgm:prSet presAssocID="{B46D96B3-E6A5-4D78-B500-A2A71F3C230A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ACC97C9B-349A-4D3D-A88B-8B1C0B186362}" type="pres">
      <dgm:prSet presAssocID="{B46D96B3-E6A5-4D78-B500-A2A71F3C230A}" presName="descendantText" presStyleLbl="alignAcc1" presStyleIdx="0" presStyleCnt="4">
        <dgm:presLayoutVars>
          <dgm:bulletEnabled val="1"/>
        </dgm:presLayoutVars>
      </dgm:prSet>
      <dgm:spPr/>
    </dgm:pt>
    <dgm:pt modelId="{2DF1DC43-7468-4CE5-BFB6-03672EAC80B5}" type="pres">
      <dgm:prSet presAssocID="{B111C0DB-0ED1-434A-BFF2-0D4EC3ECE24D}" presName="sp" presStyleCnt="0"/>
      <dgm:spPr/>
    </dgm:pt>
    <dgm:pt modelId="{15062F19-A5B4-4E49-86C7-265D752FF089}" type="pres">
      <dgm:prSet presAssocID="{99299809-F2F8-476D-84BB-88758E47ACDE}" presName="composite" presStyleCnt="0"/>
      <dgm:spPr/>
    </dgm:pt>
    <dgm:pt modelId="{49AB45F2-D0DC-4041-9B2D-EEC2C197DCCC}" type="pres">
      <dgm:prSet presAssocID="{99299809-F2F8-476D-84BB-88758E47ACDE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FD7F5EDA-361E-42B9-9209-8A03FA1C2DFA}" type="pres">
      <dgm:prSet presAssocID="{99299809-F2F8-476D-84BB-88758E47ACDE}" presName="descendantText" presStyleLbl="alignAcc1" presStyleIdx="1" presStyleCnt="4">
        <dgm:presLayoutVars>
          <dgm:bulletEnabled val="1"/>
        </dgm:presLayoutVars>
      </dgm:prSet>
      <dgm:spPr/>
    </dgm:pt>
    <dgm:pt modelId="{2FDBF66E-4643-4013-8D16-33C45CD10C5B}" type="pres">
      <dgm:prSet presAssocID="{D3119091-0124-4879-B9A1-838AC0C0706B}" presName="sp" presStyleCnt="0"/>
      <dgm:spPr/>
    </dgm:pt>
    <dgm:pt modelId="{F072FD48-8371-4EC7-8EA9-946B8F52E671}" type="pres">
      <dgm:prSet presAssocID="{94C1238E-CD7C-4666-8B6D-6D2C5FF8462D}" presName="composite" presStyleCnt="0"/>
      <dgm:spPr/>
    </dgm:pt>
    <dgm:pt modelId="{95D535E6-FF2E-42AB-BE7A-EC635691398B}" type="pres">
      <dgm:prSet presAssocID="{94C1238E-CD7C-4666-8B6D-6D2C5FF8462D}" presName="parentText" presStyleLbl="alignNode1" presStyleIdx="2" presStyleCnt="4" custLinFactNeighborY="0">
        <dgm:presLayoutVars>
          <dgm:chMax val="1"/>
          <dgm:bulletEnabled val="1"/>
        </dgm:presLayoutVars>
      </dgm:prSet>
      <dgm:spPr/>
    </dgm:pt>
    <dgm:pt modelId="{0F7EFAC4-F21E-4D15-A6A3-25B72C9D8855}" type="pres">
      <dgm:prSet presAssocID="{94C1238E-CD7C-4666-8B6D-6D2C5FF8462D}" presName="descendantText" presStyleLbl="alignAcc1" presStyleIdx="2" presStyleCnt="4">
        <dgm:presLayoutVars>
          <dgm:bulletEnabled val="1"/>
        </dgm:presLayoutVars>
      </dgm:prSet>
      <dgm:spPr/>
    </dgm:pt>
    <dgm:pt modelId="{245D736B-ADC3-41F7-9D16-BE60C8915F6A}" type="pres">
      <dgm:prSet presAssocID="{1B404DCD-C3F4-42FB-A58F-5D613A7C3BA4}" presName="sp" presStyleCnt="0"/>
      <dgm:spPr/>
    </dgm:pt>
    <dgm:pt modelId="{D4CA5321-7D8E-4208-B53B-C699086074B2}" type="pres">
      <dgm:prSet presAssocID="{EF30FA9E-7C1E-4C2D-AB3B-ED54C5CC3429}" presName="composite" presStyleCnt="0"/>
      <dgm:spPr/>
    </dgm:pt>
    <dgm:pt modelId="{6A8F7954-34AE-4604-8D0C-CECBC09E42F7}" type="pres">
      <dgm:prSet presAssocID="{EF30FA9E-7C1E-4C2D-AB3B-ED54C5CC3429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F9EF0A90-76A3-4F66-B596-4D06174E11C9}" type="pres">
      <dgm:prSet presAssocID="{EF30FA9E-7C1E-4C2D-AB3B-ED54C5CC3429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03277E20-1282-40E7-863C-1F17765B0594}" type="presOf" srcId="{A982C26C-D27A-4309-91DB-637CC231F50B}" destId="{3EE8936F-4FA2-46F0-BB33-47199B79F34C}" srcOrd="0" destOrd="0" presId="urn:microsoft.com/office/officeart/2005/8/layout/chevron2"/>
    <dgm:cxn modelId="{EE189521-2D5A-46AA-A4BF-6DA0FF5ECB69}" type="presOf" srcId="{87573521-ED1B-406F-ADF1-CF2E145314F7}" destId="{F9EF0A90-76A3-4F66-B596-4D06174E11C9}" srcOrd="0" destOrd="0" presId="urn:microsoft.com/office/officeart/2005/8/layout/chevron2"/>
    <dgm:cxn modelId="{3A60A924-EE8A-4370-B392-0F067876A5B5}" srcId="{99299809-F2F8-476D-84BB-88758E47ACDE}" destId="{C29C6889-04B8-410A-9D1A-D7930F1A9E2F}" srcOrd="1" destOrd="0" parTransId="{292A2BE8-D982-441E-A6ED-85427F2909ED}" sibTransId="{11149891-F9EF-438B-99AD-DAD5B333D0E8}"/>
    <dgm:cxn modelId="{EBCB972A-2968-48AB-AC54-66F0B206225F}" type="presOf" srcId="{04D83140-958C-4074-A3A7-FBCAED9F27C3}" destId="{0F7EFAC4-F21E-4D15-A6A3-25B72C9D8855}" srcOrd="0" destOrd="2" presId="urn:microsoft.com/office/officeart/2005/8/layout/chevron2"/>
    <dgm:cxn modelId="{8334902B-A4CC-4980-A951-4B264230F4E5}" type="presOf" srcId="{99299809-F2F8-476D-84BB-88758E47ACDE}" destId="{49AB45F2-D0DC-4041-9B2D-EEC2C197DCCC}" srcOrd="0" destOrd="0" presId="urn:microsoft.com/office/officeart/2005/8/layout/chevron2"/>
    <dgm:cxn modelId="{14D43B2E-A4BE-4815-8327-598426472DC6}" srcId="{94C1238E-CD7C-4666-8B6D-6D2C5FF8462D}" destId="{ECDEE737-A208-469F-B3D4-4C54B8ED9105}" srcOrd="0" destOrd="0" parTransId="{E2C0AF81-DA38-4FF0-A5EB-D28D44E276C1}" sibTransId="{0DD7C676-9DBC-4411-A0D5-5BC1663D4477}"/>
    <dgm:cxn modelId="{913A7B64-81F9-4B1F-82A5-24A2B9E7775D}" srcId="{B46D96B3-E6A5-4D78-B500-A2A71F3C230A}" destId="{F684319B-CBF3-4F83-872C-DE7D3B782997}" srcOrd="1" destOrd="0" parTransId="{9199B75E-FA6C-4FC5-83B5-1D34A032C9B2}" sibTransId="{30BEBA37-9EB5-4F67-9524-FC62F7769FFD}"/>
    <dgm:cxn modelId="{258E3E6C-E8C1-44B2-AF70-F72A8FD0A170}" type="presOf" srcId="{ECDEE737-A208-469F-B3D4-4C54B8ED9105}" destId="{0F7EFAC4-F21E-4D15-A6A3-25B72C9D8855}" srcOrd="0" destOrd="0" presId="urn:microsoft.com/office/officeart/2005/8/layout/chevron2"/>
    <dgm:cxn modelId="{AB7FBD6E-A8E9-41C3-A921-9F5EBF150869}" srcId="{A982C26C-D27A-4309-91DB-637CC231F50B}" destId="{B46D96B3-E6A5-4D78-B500-A2A71F3C230A}" srcOrd="0" destOrd="0" parTransId="{56B55183-1042-4605-96FE-8311967FE1DF}" sibTransId="{B111C0DB-0ED1-434A-BFF2-0D4EC3ECE24D}"/>
    <dgm:cxn modelId="{DFCE2E71-C1A3-4C61-9889-60C540A3B6AE}" srcId="{EF30FA9E-7C1E-4C2D-AB3B-ED54C5CC3429}" destId="{15C7F0E2-688F-40EB-9596-374E3E976013}" srcOrd="1" destOrd="0" parTransId="{844C1447-C348-4D8F-B301-B7CFB78F5B3F}" sibTransId="{A9D9CE4E-52E6-4B58-979B-BD8B199BEF30}"/>
    <dgm:cxn modelId="{E4F74E55-054C-402A-9497-DE217A028C50}" type="presOf" srcId="{7B629C15-E13E-45AE-A1F5-D50EF86FE96B}" destId="{ACC97C9B-349A-4D3D-A88B-8B1C0B186362}" srcOrd="0" destOrd="0" presId="urn:microsoft.com/office/officeart/2005/8/layout/chevron2"/>
    <dgm:cxn modelId="{80F1BD75-96C2-4B63-9838-4C53BC6CC7B1}" srcId="{94C1238E-CD7C-4666-8B6D-6D2C5FF8462D}" destId="{C62AED26-84D7-4E9C-82CC-3E9FA5653E1C}" srcOrd="1" destOrd="0" parTransId="{04511895-9778-4272-9667-337DD8381B8A}" sibTransId="{22D5861A-8308-4BF9-97AB-86FFD3AB3655}"/>
    <dgm:cxn modelId="{205D5A56-06F5-44F7-B45C-7D27163BCCCA}" srcId="{A982C26C-D27A-4309-91DB-637CC231F50B}" destId="{EF30FA9E-7C1E-4C2D-AB3B-ED54C5CC3429}" srcOrd="3" destOrd="0" parTransId="{C67E0F3B-5C17-448C-9A58-0963C34B125F}" sibTransId="{B3DDB69E-0634-4BD0-BE2F-F82BA92CA43E}"/>
    <dgm:cxn modelId="{C2CBF876-9FF9-4A73-998C-8A5AD4458EF2}" srcId="{B46D96B3-E6A5-4D78-B500-A2A71F3C230A}" destId="{7B629C15-E13E-45AE-A1F5-D50EF86FE96B}" srcOrd="0" destOrd="0" parTransId="{BA2310DD-452E-4D69-8DF1-3EF11F6342D2}" sibTransId="{9351EF82-CFE4-4F49-9F02-1EEA75114599}"/>
    <dgm:cxn modelId="{FE8A2279-6FEA-493D-A0C7-A89BADE3FDAA}" srcId="{99299809-F2F8-476D-84BB-88758E47ACDE}" destId="{E6C90AE4-03BC-4B8F-B655-715EAD454AF2}" srcOrd="0" destOrd="0" parTransId="{3ED27B6C-152E-466A-95CC-914740F447A5}" sibTransId="{0972EAD3-7A65-4D22-BEB5-128B6EED6D52}"/>
    <dgm:cxn modelId="{2440EF79-38D2-4DF8-8FEC-B1C88704B0B6}" type="presOf" srcId="{B46D96B3-E6A5-4D78-B500-A2A71F3C230A}" destId="{EAB75DF8-354F-4BFD-A6F6-806E1F3AEF7A}" srcOrd="0" destOrd="0" presId="urn:microsoft.com/office/officeart/2005/8/layout/chevron2"/>
    <dgm:cxn modelId="{FAADA498-738D-4488-8134-8074FD477CDC}" srcId="{99299809-F2F8-476D-84BB-88758E47ACDE}" destId="{5428FA94-C145-411E-BB14-F8E1990B6B38}" srcOrd="2" destOrd="0" parTransId="{26F799D3-7348-49CC-96F2-A0AAF7A09430}" sibTransId="{9A1C62F1-B570-44E7-8211-735507E3A764}"/>
    <dgm:cxn modelId="{D6C2E299-F0C6-400A-8F9E-7F75EDBC73FA}" type="presOf" srcId="{F684319B-CBF3-4F83-872C-DE7D3B782997}" destId="{ACC97C9B-349A-4D3D-A88B-8B1C0B186362}" srcOrd="0" destOrd="1" presId="urn:microsoft.com/office/officeart/2005/8/layout/chevron2"/>
    <dgm:cxn modelId="{2E2C8EA2-657F-45C9-AA92-35558F7EEF51}" type="presOf" srcId="{C29C6889-04B8-410A-9D1A-D7930F1A9E2F}" destId="{FD7F5EDA-361E-42B9-9209-8A03FA1C2DFA}" srcOrd="0" destOrd="1" presId="urn:microsoft.com/office/officeart/2005/8/layout/chevron2"/>
    <dgm:cxn modelId="{A1E72DA5-E8AF-48F2-903B-3DB18D641FB0}" srcId="{A982C26C-D27A-4309-91DB-637CC231F50B}" destId="{99299809-F2F8-476D-84BB-88758E47ACDE}" srcOrd="1" destOrd="0" parTransId="{61D9A0EB-7E37-41EA-8482-AC5B1C1823FE}" sibTransId="{D3119091-0124-4879-B9A1-838AC0C0706B}"/>
    <dgm:cxn modelId="{DCAD7EA9-8D3E-4A8C-A5FB-DBC44F69F13B}" srcId="{94C1238E-CD7C-4666-8B6D-6D2C5FF8462D}" destId="{04D83140-958C-4074-A3A7-FBCAED9F27C3}" srcOrd="2" destOrd="0" parTransId="{55BE50E9-8209-42FF-B0AF-619DE62F4A61}" sibTransId="{19BE3946-792F-4023-BEC2-FF85B7865068}"/>
    <dgm:cxn modelId="{2E81D3B4-6C25-4785-AF5D-03D79D862476}" type="presOf" srcId="{15C7F0E2-688F-40EB-9596-374E3E976013}" destId="{F9EF0A90-76A3-4F66-B596-4D06174E11C9}" srcOrd="0" destOrd="1" presId="urn:microsoft.com/office/officeart/2005/8/layout/chevron2"/>
    <dgm:cxn modelId="{E43D49BB-056E-4B66-803C-9D9A67154695}" type="presOf" srcId="{94C1238E-CD7C-4666-8B6D-6D2C5FF8462D}" destId="{95D535E6-FF2E-42AB-BE7A-EC635691398B}" srcOrd="0" destOrd="0" presId="urn:microsoft.com/office/officeart/2005/8/layout/chevron2"/>
    <dgm:cxn modelId="{7091DBC7-3F81-487D-B880-A55DDAD7EA25}" type="presOf" srcId="{E6C90AE4-03BC-4B8F-B655-715EAD454AF2}" destId="{FD7F5EDA-361E-42B9-9209-8A03FA1C2DFA}" srcOrd="0" destOrd="0" presId="urn:microsoft.com/office/officeart/2005/8/layout/chevron2"/>
    <dgm:cxn modelId="{50F443CB-1807-4BD1-B442-11C315066190}" type="presOf" srcId="{EF30FA9E-7C1E-4C2D-AB3B-ED54C5CC3429}" destId="{6A8F7954-34AE-4604-8D0C-CECBC09E42F7}" srcOrd="0" destOrd="0" presId="urn:microsoft.com/office/officeart/2005/8/layout/chevron2"/>
    <dgm:cxn modelId="{E78C82D7-8AF7-4099-898E-EBCAFE9EEA6E}" type="presOf" srcId="{C62AED26-84D7-4E9C-82CC-3E9FA5653E1C}" destId="{0F7EFAC4-F21E-4D15-A6A3-25B72C9D8855}" srcOrd="0" destOrd="1" presId="urn:microsoft.com/office/officeart/2005/8/layout/chevron2"/>
    <dgm:cxn modelId="{E94612EC-7B3D-4AAB-92FA-B78EAB49DCDD}" srcId="{EF30FA9E-7C1E-4C2D-AB3B-ED54C5CC3429}" destId="{87573521-ED1B-406F-ADF1-CF2E145314F7}" srcOrd="0" destOrd="0" parTransId="{E191FAD8-A64E-47FB-A3D5-CBE998732BD8}" sibTransId="{D3C07AC2-F5D9-46CB-ACB6-B4F7F5E53F47}"/>
    <dgm:cxn modelId="{A6FEF7F7-E9D6-4834-8C5B-6844F8AB524D}" srcId="{A982C26C-D27A-4309-91DB-637CC231F50B}" destId="{94C1238E-CD7C-4666-8B6D-6D2C5FF8462D}" srcOrd="2" destOrd="0" parTransId="{A41C627C-3C64-4374-9F09-3D22ACD7057B}" sibTransId="{1B404DCD-C3F4-42FB-A58F-5D613A7C3BA4}"/>
    <dgm:cxn modelId="{687E92FE-4C99-452E-9181-B2315D5C4903}" type="presOf" srcId="{5428FA94-C145-411E-BB14-F8E1990B6B38}" destId="{FD7F5EDA-361E-42B9-9209-8A03FA1C2DFA}" srcOrd="0" destOrd="2" presId="urn:microsoft.com/office/officeart/2005/8/layout/chevron2"/>
    <dgm:cxn modelId="{BF65DD58-EE04-4F00-A0F5-8B2191C150B7}" type="presParOf" srcId="{3EE8936F-4FA2-46F0-BB33-47199B79F34C}" destId="{B10C94D4-3246-49DA-BF59-7F860C8597B6}" srcOrd="0" destOrd="0" presId="urn:microsoft.com/office/officeart/2005/8/layout/chevron2"/>
    <dgm:cxn modelId="{79250930-A65B-428C-8DC9-500A747388F2}" type="presParOf" srcId="{B10C94D4-3246-49DA-BF59-7F860C8597B6}" destId="{EAB75DF8-354F-4BFD-A6F6-806E1F3AEF7A}" srcOrd="0" destOrd="0" presId="urn:microsoft.com/office/officeart/2005/8/layout/chevron2"/>
    <dgm:cxn modelId="{CB945956-F7B5-4E89-A881-EB2AC9F79223}" type="presParOf" srcId="{B10C94D4-3246-49DA-BF59-7F860C8597B6}" destId="{ACC97C9B-349A-4D3D-A88B-8B1C0B186362}" srcOrd="1" destOrd="0" presId="urn:microsoft.com/office/officeart/2005/8/layout/chevron2"/>
    <dgm:cxn modelId="{88648360-DCC6-4A51-B374-9D72DBBF8142}" type="presParOf" srcId="{3EE8936F-4FA2-46F0-BB33-47199B79F34C}" destId="{2DF1DC43-7468-4CE5-BFB6-03672EAC80B5}" srcOrd="1" destOrd="0" presId="urn:microsoft.com/office/officeart/2005/8/layout/chevron2"/>
    <dgm:cxn modelId="{0345FB06-50E2-408C-A757-01427E5B777C}" type="presParOf" srcId="{3EE8936F-4FA2-46F0-BB33-47199B79F34C}" destId="{15062F19-A5B4-4E49-86C7-265D752FF089}" srcOrd="2" destOrd="0" presId="urn:microsoft.com/office/officeart/2005/8/layout/chevron2"/>
    <dgm:cxn modelId="{BDE9E299-0E52-4EAE-BD4A-A9EE92319AD9}" type="presParOf" srcId="{15062F19-A5B4-4E49-86C7-265D752FF089}" destId="{49AB45F2-D0DC-4041-9B2D-EEC2C197DCCC}" srcOrd="0" destOrd="0" presId="urn:microsoft.com/office/officeart/2005/8/layout/chevron2"/>
    <dgm:cxn modelId="{EBD6A807-A5EF-4570-8795-64333761E671}" type="presParOf" srcId="{15062F19-A5B4-4E49-86C7-265D752FF089}" destId="{FD7F5EDA-361E-42B9-9209-8A03FA1C2DFA}" srcOrd="1" destOrd="0" presId="urn:microsoft.com/office/officeart/2005/8/layout/chevron2"/>
    <dgm:cxn modelId="{386B04C7-C116-4457-A681-10C7E4934049}" type="presParOf" srcId="{3EE8936F-4FA2-46F0-BB33-47199B79F34C}" destId="{2FDBF66E-4643-4013-8D16-33C45CD10C5B}" srcOrd="3" destOrd="0" presId="urn:microsoft.com/office/officeart/2005/8/layout/chevron2"/>
    <dgm:cxn modelId="{E4B51841-EBA8-471F-BD9F-0D015F53D288}" type="presParOf" srcId="{3EE8936F-4FA2-46F0-BB33-47199B79F34C}" destId="{F072FD48-8371-4EC7-8EA9-946B8F52E671}" srcOrd="4" destOrd="0" presId="urn:microsoft.com/office/officeart/2005/8/layout/chevron2"/>
    <dgm:cxn modelId="{47592B15-6BFC-400C-8CB2-F09BE3E54147}" type="presParOf" srcId="{F072FD48-8371-4EC7-8EA9-946B8F52E671}" destId="{95D535E6-FF2E-42AB-BE7A-EC635691398B}" srcOrd="0" destOrd="0" presId="urn:microsoft.com/office/officeart/2005/8/layout/chevron2"/>
    <dgm:cxn modelId="{C7A2E923-5D07-474F-9209-20A9A06BD543}" type="presParOf" srcId="{F072FD48-8371-4EC7-8EA9-946B8F52E671}" destId="{0F7EFAC4-F21E-4D15-A6A3-25B72C9D8855}" srcOrd="1" destOrd="0" presId="urn:microsoft.com/office/officeart/2005/8/layout/chevron2"/>
    <dgm:cxn modelId="{CA309996-F8FC-4D5D-A201-4D78BE7C6ED7}" type="presParOf" srcId="{3EE8936F-4FA2-46F0-BB33-47199B79F34C}" destId="{245D736B-ADC3-41F7-9D16-BE60C8915F6A}" srcOrd="5" destOrd="0" presId="urn:microsoft.com/office/officeart/2005/8/layout/chevron2"/>
    <dgm:cxn modelId="{F5B0E031-2061-4EF5-B798-337E885B30C7}" type="presParOf" srcId="{3EE8936F-4FA2-46F0-BB33-47199B79F34C}" destId="{D4CA5321-7D8E-4208-B53B-C699086074B2}" srcOrd="6" destOrd="0" presId="urn:microsoft.com/office/officeart/2005/8/layout/chevron2"/>
    <dgm:cxn modelId="{3703535B-3EA4-480F-A0B4-65B477F05F7F}" type="presParOf" srcId="{D4CA5321-7D8E-4208-B53B-C699086074B2}" destId="{6A8F7954-34AE-4604-8D0C-CECBC09E42F7}" srcOrd="0" destOrd="0" presId="urn:microsoft.com/office/officeart/2005/8/layout/chevron2"/>
    <dgm:cxn modelId="{1864443D-AAE1-43F3-B7D0-AA27B927D49A}" type="presParOf" srcId="{D4CA5321-7D8E-4208-B53B-C699086074B2}" destId="{F9EF0A90-76A3-4F66-B596-4D06174E11C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3332AEA-BBA4-4859-92AD-93B5D7F65500}" type="doc">
      <dgm:prSet loTypeId="urn:microsoft.com/office/officeart/2005/8/layout/chevron2" loCatId="process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zh-CN" altLang="en-US"/>
        </a:p>
      </dgm:t>
    </dgm:pt>
    <dgm:pt modelId="{BD03F91F-E5BA-41F4-9072-C3C3F6E55C0E}">
      <dgm:prSet phldrT="[文本]"/>
      <dgm:spPr/>
      <dgm:t>
        <a:bodyPr/>
        <a:lstStyle/>
        <a:p>
          <a:r>
            <a:rPr lang="en-US" altLang="zh-CN" dirty="0"/>
            <a:t>2.8</a:t>
          </a:r>
          <a:endParaRPr lang="zh-CN" altLang="en-US" dirty="0"/>
        </a:p>
      </dgm:t>
    </dgm:pt>
    <dgm:pt modelId="{3289C37C-66F9-415E-9FFE-E6E919969DFA}" type="parTrans" cxnId="{2609ACD0-A58C-4CCF-B402-D45CC35AF3D3}">
      <dgm:prSet/>
      <dgm:spPr/>
      <dgm:t>
        <a:bodyPr/>
        <a:lstStyle/>
        <a:p>
          <a:endParaRPr lang="zh-CN" altLang="en-US"/>
        </a:p>
      </dgm:t>
    </dgm:pt>
    <dgm:pt modelId="{10F038E9-F70D-436F-8B40-C531B32DAB1F}" type="sibTrans" cxnId="{2609ACD0-A58C-4CCF-B402-D45CC35AF3D3}">
      <dgm:prSet/>
      <dgm:spPr/>
      <dgm:t>
        <a:bodyPr/>
        <a:lstStyle/>
        <a:p>
          <a:endParaRPr lang="zh-CN" altLang="en-US"/>
        </a:p>
      </dgm:t>
    </dgm:pt>
    <dgm:pt modelId="{5E27D401-3B99-46C9-9E59-1DAF530DA83B}">
      <dgm:prSet phldrT="[文本]"/>
      <dgm:spPr/>
      <dgm:t>
        <a:bodyPr/>
        <a:lstStyle/>
        <a:p>
          <a:r>
            <a:rPr lang="zh-CN" altLang="en-US" dirty="0"/>
            <a:t>北榄府</a:t>
          </a:r>
          <a:r>
            <a:rPr lang="en-US" altLang="zh-CN" dirty="0"/>
            <a:t>·</a:t>
          </a:r>
          <a:r>
            <a:rPr lang="zh-CN" altLang="en-US" dirty="0"/>
            <a:t>暹罗古城</a:t>
          </a:r>
        </a:p>
      </dgm:t>
    </dgm:pt>
    <dgm:pt modelId="{D320CE8E-93D9-4962-AC43-46E72C83705B}" type="parTrans" cxnId="{DF904C25-CC2B-4F81-B5D1-F6CDCD456467}">
      <dgm:prSet/>
      <dgm:spPr/>
      <dgm:t>
        <a:bodyPr/>
        <a:lstStyle/>
        <a:p>
          <a:endParaRPr lang="zh-CN" altLang="en-US"/>
        </a:p>
      </dgm:t>
    </dgm:pt>
    <dgm:pt modelId="{69DC61B7-2C87-4192-9FBB-A4D5A466CDDF}" type="sibTrans" cxnId="{DF904C25-CC2B-4F81-B5D1-F6CDCD456467}">
      <dgm:prSet/>
      <dgm:spPr/>
      <dgm:t>
        <a:bodyPr/>
        <a:lstStyle/>
        <a:p>
          <a:endParaRPr lang="zh-CN" altLang="en-US"/>
        </a:p>
      </dgm:t>
    </dgm:pt>
    <dgm:pt modelId="{2AB2CCAB-081C-40E7-8193-0F8CE9AE9665}">
      <dgm:prSet phldrT="[文本]"/>
      <dgm:spPr/>
      <dgm:t>
        <a:bodyPr/>
        <a:lstStyle/>
        <a:p>
          <a:r>
            <a:rPr lang="zh-CN" altLang="en-US" dirty="0"/>
            <a:t>暹罗夜市</a:t>
          </a:r>
        </a:p>
      </dgm:t>
    </dgm:pt>
    <dgm:pt modelId="{8BCAAC2E-D9F3-4BF9-B587-CDADDB379D5E}" type="parTrans" cxnId="{EA77F23D-3E5E-4493-9F9C-9D95DCBE2CEF}">
      <dgm:prSet/>
      <dgm:spPr/>
      <dgm:t>
        <a:bodyPr/>
        <a:lstStyle/>
        <a:p>
          <a:endParaRPr lang="zh-CN" altLang="en-US"/>
        </a:p>
      </dgm:t>
    </dgm:pt>
    <dgm:pt modelId="{5584CF41-B6CA-4208-8A4F-7B5890E02EAA}" type="sibTrans" cxnId="{EA77F23D-3E5E-4493-9F9C-9D95DCBE2CEF}">
      <dgm:prSet/>
      <dgm:spPr/>
      <dgm:t>
        <a:bodyPr/>
        <a:lstStyle/>
        <a:p>
          <a:endParaRPr lang="zh-CN" altLang="en-US"/>
        </a:p>
      </dgm:t>
    </dgm:pt>
    <dgm:pt modelId="{7D428AF7-A69B-4504-BB13-2742E0837169}">
      <dgm:prSet phldrT="[文本]"/>
      <dgm:spPr/>
      <dgm:t>
        <a:bodyPr/>
        <a:lstStyle/>
        <a:p>
          <a:r>
            <a:rPr lang="en-US" altLang="zh-CN" dirty="0"/>
            <a:t>2.9</a:t>
          </a:r>
          <a:endParaRPr lang="zh-CN" altLang="en-US" dirty="0"/>
        </a:p>
      </dgm:t>
    </dgm:pt>
    <dgm:pt modelId="{15DE9F63-EA0B-406C-8091-94BEC8DCD7D8}" type="parTrans" cxnId="{B94A258E-DF37-48DA-8F90-7D3342F69D6A}">
      <dgm:prSet/>
      <dgm:spPr/>
      <dgm:t>
        <a:bodyPr/>
        <a:lstStyle/>
        <a:p>
          <a:endParaRPr lang="zh-CN" altLang="en-US"/>
        </a:p>
      </dgm:t>
    </dgm:pt>
    <dgm:pt modelId="{D53F8B8B-CBE4-4206-8C01-585316F5862C}" type="sibTrans" cxnId="{B94A258E-DF37-48DA-8F90-7D3342F69D6A}">
      <dgm:prSet/>
      <dgm:spPr/>
      <dgm:t>
        <a:bodyPr/>
        <a:lstStyle/>
        <a:p>
          <a:endParaRPr lang="zh-CN" altLang="en-US"/>
        </a:p>
      </dgm:t>
    </dgm:pt>
    <dgm:pt modelId="{EBE12886-7B8A-4A25-9BD9-B2408825C5B8}">
      <dgm:prSet phldrT="[文本]"/>
      <dgm:spPr/>
      <dgm:t>
        <a:bodyPr/>
        <a:lstStyle/>
        <a:p>
          <a:r>
            <a:rPr lang="zh-CN" altLang="en-US" dirty="0"/>
            <a:t>回国前核酸检测</a:t>
          </a:r>
        </a:p>
      </dgm:t>
    </dgm:pt>
    <dgm:pt modelId="{480D396F-051B-4ADE-B864-AED3A45FE262}" type="parTrans" cxnId="{EFD9CDF5-D682-4254-A087-8E4187CF4DFE}">
      <dgm:prSet/>
      <dgm:spPr/>
      <dgm:t>
        <a:bodyPr/>
        <a:lstStyle/>
        <a:p>
          <a:endParaRPr lang="zh-CN" altLang="en-US"/>
        </a:p>
      </dgm:t>
    </dgm:pt>
    <dgm:pt modelId="{81219830-F710-4865-90E4-50ED1F7D45F5}" type="sibTrans" cxnId="{EFD9CDF5-D682-4254-A087-8E4187CF4DFE}">
      <dgm:prSet/>
      <dgm:spPr/>
      <dgm:t>
        <a:bodyPr/>
        <a:lstStyle/>
        <a:p>
          <a:endParaRPr lang="zh-CN" altLang="en-US"/>
        </a:p>
      </dgm:t>
    </dgm:pt>
    <dgm:pt modelId="{6F4D4A43-967D-4064-B63D-0EDF83FCD7C9}">
      <dgm:prSet phldrT="[文本]"/>
      <dgm:spPr/>
      <dgm:t>
        <a:bodyPr/>
        <a:lstStyle/>
        <a:p>
          <a:r>
            <a:rPr lang="en-US" altLang="zh-CN" dirty="0" err="1"/>
            <a:t>CentralWorld</a:t>
          </a:r>
          <a:r>
            <a:rPr lang="zh-CN" altLang="en-US" dirty="0"/>
            <a:t>商圈</a:t>
          </a:r>
        </a:p>
      </dgm:t>
    </dgm:pt>
    <dgm:pt modelId="{89EF3653-D911-40AB-8550-86992F1FE73F}" type="parTrans" cxnId="{EE6A5A24-3964-46AF-9938-0CC557741470}">
      <dgm:prSet/>
      <dgm:spPr/>
      <dgm:t>
        <a:bodyPr/>
        <a:lstStyle/>
        <a:p>
          <a:endParaRPr lang="zh-CN" altLang="en-US"/>
        </a:p>
      </dgm:t>
    </dgm:pt>
    <dgm:pt modelId="{ABE6D418-223F-4BCC-8C77-2FD2C270E5DC}" type="sibTrans" cxnId="{EE6A5A24-3964-46AF-9938-0CC557741470}">
      <dgm:prSet/>
      <dgm:spPr/>
      <dgm:t>
        <a:bodyPr/>
        <a:lstStyle/>
        <a:p>
          <a:endParaRPr lang="zh-CN" altLang="en-US"/>
        </a:p>
      </dgm:t>
    </dgm:pt>
    <dgm:pt modelId="{E9A2B5ED-B077-48DC-8D1D-7CD933F2B5B5}">
      <dgm:prSet phldrT="[文本]"/>
      <dgm:spPr/>
      <dgm:t>
        <a:bodyPr/>
        <a:lstStyle/>
        <a:p>
          <a:r>
            <a:rPr lang="en-US" altLang="zh-CN" dirty="0"/>
            <a:t>2.10</a:t>
          </a:r>
          <a:endParaRPr lang="zh-CN" altLang="en-US" dirty="0"/>
        </a:p>
      </dgm:t>
    </dgm:pt>
    <dgm:pt modelId="{06EB02F0-8222-41D6-B7A7-0D2989413950}" type="parTrans" cxnId="{589CBDC3-EA9B-4A39-9E4E-663473D969A5}">
      <dgm:prSet/>
      <dgm:spPr/>
      <dgm:t>
        <a:bodyPr/>
        <a:lstStyle/>
        <a:p>
          <a:endParaRPr lang="zh-CN" altLang="en-US"/>
        </a:p>
      </dgm:t>
    </dgm:pt>
    <dgm:pt modelId="{BBEFC0C6-15ED-4E79-B820-A436408CAA78}" type="sibTrans" cxnId="{589CBDC3-EA9B-4A39-9E4E-663473D969A5}">
      <dgm:prSet/>
      <dgm:spPr/>
      <dgm:t>
        <a:bodyPr/>
        <a:lstStyle/>
        <a:p>
          <a:endParaRPr lang="zh-CN" altLang="en-US"/>
        </a:p>
      </dgm:t>
    </dgm:pt>
    <dgm:pt modelId="{5CD7062F-ADF9-4FCB-88E8-D50FDBC53E2C}">
      <dgm:prSet phldrT="[文本]"/>
      <dgm:spPr/>
      <dgm:t>
        <a:bodyPr/>
        <a:lstStyle/>
        <a:p>
          <a:r>
            <a:rPr lang="zh-CN" altLang="en-US" dirty="0"/>
            <a:t>曼谷素万纳普</a:t>
          </a:r>
          <a:r>
            <a:rPr lang="en-US" altLang="zh-CN" dirty="0"/>
            <a:t>BKK-</a:t>
          </a:r>
          <a:r>
            <a:rPr lang="zh-CN" altLang="en-US" dirty="0"/>
            <a:t>香港</a:t>
          </a:r>
          <a:r>
            <a:rPr lang="en-US" altLang="zh-CN" dirty="0"/>
            <a:t>HKG    </a:t>
          </a:r>
          <a:r>
            <a:rPr lang="zh-CN" altLang="en-US" dirty="0"/>
            <a:t>香港航空</a:t>
          </a:r>
          <a:r>
            <a:rPr lang="en-US" altLang="zh-CN" dirty="0"/>
            <a:t>HX776</a:t>
          </a:r>
          <a:endParaRPr lang="zh-CN" altLang="en-US" dirty="0"/>
        </a:p>
      </dgm:t>
    </dgm:pt>
    <dgm:pt modelId="{1A4CB0E1-4107-4C70-A644-BC1000E583B2}" type="parTrans" cxnId="{7AFBBBF4-4047-4C8E-9C5E-B622D26AA356}">
      <dgm:prSet/>
      <dgm:spPr/>
      <dgm:t>
        <a:bodyPr/>
        <a:lstStyle/>
        <a:p>
          <a:endParaRPr lang="zh-CN" altLang="en-US"/>
        </a:p>
      </dgm:t>
    </dgm:pt>
    <dgm:pt modelId="{4F531CD8-5B2B-4254-A42A-E800F823922A}" type="sibTrans" cxnId="{7AFBBBF4-4047-4C8E-9C5E-B622D26AA356}">
      <dgm:prSet/>
      <dgm:spPr/>
      <dgm:t>
        <a:bodyPr/>
        <a:lstStyle/>
        <a:p>
          <a:endParaRPr lang="zh-CN" altLang="en-US"/>
        </a:p>
      </dgm:t>
    </dgm:pt>
    <dgm:pt modelId="{C1534887-19B4-4FB6-B2EE-F66744FDAA16}">
      <dgm:prSet phldrT="[文本]"/>
      <dgm:spPr/>
      <dgm:t>
        <a:bodyPr/>
        <a:lstStyle/>
        <a:p>
          <a:r>
            <a:rPr lang="zh-CN" altLang="en-US" dirty="0"/>
            <a:t>香港</a:t>
          </a:r>
          <a:r>
            <a:rPr lang="en-US" altLang="zh-CN" dirty="0"/>
            <a:t>-</a:t>
          </a:r>
          <a:r>
            <a:rPr lang="zh-CN" altLang="en-US" dirty="0"/>
            <a:t>珠海    港珠澳大桥跨境巴士</a:t>
          </a:r>
        </a:p>
      </dgm:t>
    </dgm:pt>
    <dgm:pt modelId="{3664D5FA-266F-4DBC-B21D-DE1C66D13B6F}" type="parTrans" cxnId="{2AA1DC96-D163-40F0-873F-20275A50541B}">
      <dgm:prSet/>
      <dgm:spPr/>
      <dgm:t>
        <a:bodyPr/>
        <a:lstStyle/>
        <a:p>
          <a:endParaRPr lang="zh-CN" altLang="en-US"/>
        </a:p>
      </dgm:t>
    </dgm:pt>
    <dgm:pt modelId="{5A313705-A3A6-491F-BD5B-8CE40B70DF5A}" type="sibTrans" cxnId="{2AA1DC96-D163-40F0-873F-20275A50541B}">
      <dgm:prSet/>
      <dgm:spPr/>
      <dgm:t>
        <a:bodyPr/>
        <a:lstStyle/>
        <a:p>
          <a:endParaRPr lang="zh-CN" altLang="en-US"/>
        </a:p>
      </dgm:t>
    </dgm:pt>
    <dgm:pt modelId="{88446217-6F68-4A78-BB00-1B88690C26C3}">
      <dgm:prSet phldrT="[文本]"/>
      <dgm:spPr/>
      <dgm:t>
        <a:bodyPr/>
        <a:lstStyle/>
        <a:p>
          <a:r>
            <a:rPr lang="zh-CN" altLang="en-US" dirty="0"/>
            <a:t>王权免税店</a:t>
          </a:r>
        </a:p>
      </dgm:t>
    </dgm:pt>
    <dgm:pt modelId="{A745AFC0-2BF5-4C31-AEEA-E0DAEF4A2062}" type="parTrans" cxnId="{8B5DD90B-FC92-42CC-831E-6EE1DCD5D962}">
      <dgm:prSet/>
      <dgm:spPr/>
      <dgm:t>
        <a:bodyPr/>
        <a:lstStyle/>
        <a:p>
          <a:endParaRPr lang="zh-CN" altLang="en-US"/>
        </a:p>
      </dgm:t>
    </dgm:pt>
    <dgm:pt modelId="{14EA70D8-46CB-4E50-B1E1-A8AA584084A6}" type="sibTrans" cxnId="{8B5DD90B-FC92-42CC-831E-6EE1DCD5D962}">
      <dgm:prSet/>
      <dgm:spPr/>
      <dgm:t>
        <a:bodyPr/>
        <a:lstStyle/>
        <a:p>
          <a:endParaRPr lang="zh-CN" altLang="en-US"/>
        </a:p>
      </dgm:t>
    </dgm:pt>
    <dgm:pt modelId="{0B897337-10D5-41A5-8D8C-7A5BB33E4F5A}" type="pres">
      <dgm:prSet presAssocID="{B3332AEA-BBA4-4859-92AD-93B5D7F65500}" presName="linearFlow" presStyleCnt="0">
        <dgm:presLayoutVars>
          <dgm:dir/>
          <dgm:animLvl val="lvl"/>
          <dgm:resizeHandles val="exact"/>
        </dgm:presLayoutVars>
      </dgm:prSet>
      <dgm:spPr/>
    </dgm:pt>
    <dgm:pt modelId="{7B8BC7E2-CACA-4F6C-AA59-677D3C7FFA21}" type="pres">
      <dgm:prSet presAssocID="{BD03F91F-E5BA-41F4-9072-C3C3F6E55C0E}" presName="composite" presStyleCnt="0"/>
      <dgm:spPr/>
    </dgm:pt>
    <dgm:pt modelId="{DEAEC112-745D-40A8-96EC-54B7BDEB1FCD}" type="pres">
      <dgm:prSet presAssocID="{BD03F91F-E5BA-41F4-9072-C3C3F6E55C0E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BC129E82-9297-4F12-BAEB-8A66371E5544}" type="pres">
      <dgm:prSet presAssocID="{BD03F91F-E5BA-41F4-9072-C3C3F6E55C0E}" presName="descendantText" presStyleLbl="alignAcc1" presStyleIdx="0" presStyleCnt="3">
        <dgm:presLayoutVars>
          <dgm:bulletEnabled val="1"/>
        </dgm:presLayoutVars>
      </dgm:prSet>
      <dgm:spPr/>
    </dgm:pt>
    <dgm:pt modelId="{A9D2E550-C855-41F5-AA57-4AA8894B72F3}" type="pres">
      <dgm:prSet presAssocID="{10F038E9-F70D-436F-8B40-C531B32DAB1F}" presName="sp" presStyleCnt="0"/>
      <dgm:spPr/>
    </dgm:pt>
    <dgm:pt modelId="{6E72349D-3952-4DC5-B77F-1FB5AF49AFDB}" type="pres">
      <dgm:prSet presAssocID="{7D428AF7-A69B-4504-BB13-2742E0837169}" presName="composite" presStyleCnt="0"/>
      <dgm:spPr/>
    </dgm:pt>
    <dgm:pt modelId="{41755F7F-9E9E-4559-A799-EFB74259F748}" type="pres">
      <dgm:prSet presAssocID="{7D428AF7-A69B-4504-BB13-2742E0837169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66AE2643-5EB2-416B-9AA6-6CCACC883146}" type="pres">
      <dgm:prSet presAssocID="{7D428AF7-A69B-4504-BB13-2742E0837169}" presName="descendantText" presStyleLbl="alignAcc1" presStyleIdx="1" presStyleCnt="3">
        <dgm:presLayoutVars>
          <dgm:bulletEnabled val="1"/>
        </dgm:presLayoutVars>
      </dgm:prSet>
      <dgm:spPr/>
    </dgm:pt>
    <dgm:pt modelId="{AC40A791-C021-4318-8AC6-11D7D1AE899A}" type="pres">
      <dgm:prSet presAssocID="{D53F8B8B-CBE4-4206-8C01-585316F5862C}" presName="sp" presStyleCnt="0"/>
      <dgm:spPr/>
    </dgm:pt>
    <dgm:pt modelId="{181F02A5-CDB9-4721-B950-16AFFA25FE1E}" type="pres">
      <dgm:prSet presAssocID="{E9A2B5ED-B077-48DC-8D1D-7CD933F2B5B5}" presName="composite" presStyleCnt="0"/>
      <dgm:spPr/>
    </dgm:pt>
    <dgm:pt modelId="{9007C26E-0F54-4C6B-B884-62E641D87B59}" type="pres">
      <dgm:prSet presAssocID="{E9A2B5ED-B077-48DC-8D1D-7CD933F2B5B5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130F4E81-8B9B-4763-AC44-2974F688A82E}" type="pres">
      <dgm:prSet presAssocID="{E9A2B5ED-B077-48DC-8D1D-7CD933F2B5B5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8B5DD90B-FC92-42CC-831E-6EE1DCD5D962}" srcId="{7D428AF7-A69B-4504-BB13-2742E0837169}" destId="{88446217-6F68-4A78-BB00-1B88690C26C3}" srcOrd="2" destOrd="0" parTransId="{A745AFC0-2BF5-4C31-AEEA-E0DAEF4A2062}" sibTransId="{14EA70D8-46CB-4E50-B1E1-A8AA584084A6}"/>
    <dgm:cxn modelId="{A94C520F-97D4-41FD-AE9F-4BA50EBBBB3B}" type="presOf" srcId="{2AB2CCAB-081C-40E7-8193-0F8CE9AE9665}" destId="{BC129E82-9297-4F12-BAEB-8A66371E5544}" srcOrd="0" destOrd="1" presId="urn:microsoft.com/office/officeart/2005/8/layout/chevron2"/>
    <dgm:cxn modelId="{3087C01F-F43F-447C-8689-85567E0DD85F}" type="presOf" srcId="{EBE12886-7B8A-4A25-9BD9-B2408825C5B8}" destId="{66AE2643-5EB2-416B-9AA6-6CCACC883146}" srcOrd="0" destOrd="0" presId="urn:microsoft.com/office/officeart/2005/8/layout/chevron2"/>
    <dgm:cxn modelId="{EE6A5A24-3964-46AF-9938-0CC557741470}" srcId="{7D428AF7-A69B-4504-BB13-2742E0837169}" destId="{6F4D4A43-967D-4064-B63D-0EDF83FCD7C9}" srcOrd="1" destOrd="0" parTransId="{89EF3653-D911-40AB-8550-86992F1FE73F}" sibTransId="{ABE6D418-223F-4BCC-8C77-2FD2C270E5DC}"/>
    <dgm:cxn modelId="{0FFBBE24-A105-4F67-8967-0FE4F1470234}" type="presOf" srcId="{BD03F91F-E5BA-41F4-9072-C3C3F6E55C0E}" destId="{DEAEC112-745D-40A8-96EC-54B7BDEB1FCD}" srcOrd="0" destOrd="0" presId="urn:microsoft.com/office/officeart/2005/8/layout/chevron2"/>
    <dgm:cxn modelId="{DF904C25-CC2B-4F81-B5D1-F6CDCD456467}" srcId="{BD03F91F-E5BA-41F4-9072-C3C3F6E55C0E}" destId="{5E27D401-3B99-46C9-9E59-1DAF530DA83B}" srcOrd="0" destOrd="0" parTransId="{D320CE8E-93D9-4962-AC43-46E72C83705B}" sibTransId="{69DC61B7-2C87-4192-9FBB-A4D5A466CDDF}"/>
    <dgm:cxn modelId="{E9A2872D-EA80-4DB6-BD64-9454B84F9E98}" type="presOf" srcId="{7D428AF7-A69B-4504-BB13-2742E0837169}" destId="{41755F7F-9E9E-4559-A799-EFB74259F748}" srcOrd="0" destOrd="0" presId="urn:microsoft.com/office/officeart/2005/8/layout/chevron2"/>
    <dgm:cxn modelId="{EA77F23D-3E5E-4493-9F9C-9D95DCBE2CEF}" srcId="{BD03F91F-E5BA-41F4-9072-C3C3F6E55C0E}" destId="{2AB2CCAB-081C-40E7-8193-0F8CE9AE9665}" srcOrd="1" destOrd="0" parTransId="{8BCAAC2E-D9F3-4BF9-B587-CDADDB379D5E}" sibTransId="{5584CF41-B6CA-4208-8A4F-7B5890E02EAA}"/>
    <dgm:cxn modelId="{0C4C463F-6A5A-446A-8907-83720F7647C3}" type="presOf" srcId="{B3332AEA-BBA4-4859-92AD-93B5D7F65500}" destId="{0B897337-10D5-41A5-8D8C-7A5BB33E4F5A}" srcOrd="0" destOrd="0" presId="urn:microsoft.com/office/officeart/2005/8/layout/chevron2"/>
    <dgm:cxn modelId="{DD649B40-4DB1-424C-97BB-9095641135E5}" type="presOf" srcId="{5CD7062F-ADF9-4FCB-88E8-D50FDBC53E2C}" destId="{130F4E81-8B9B-4763-AC44-2974F688A82E}" srcOrd="0" destOrd="0" presId="urn:microsoft.com/office/officeart/2005/8/layout/chevron2"/>
    <dgm:cxn modelId="{747D6C42-C68B-4FBF-A4C1-CA3FAAD041B7}" type="presOf" srcId="{88446217-6F68-4A78-BB00-1B88690C26C3}" destId="{66AE2643-5EB2-416B-9AA6-6CCACC883146}" srcOrd="0" destOrd="2" presId="urn:microsoft.com/office/officeart/2005/8/layout/chevron2"/>
    <dgm:cxn modelId="{B94A258E-DF37-48DA-8F90-7D3342F69D6A}" srcId="{B3332AEA-BBA4-4859-92AD-93B5D7F65500}" destId="{7D428AF7-A69B-4504-BB13-2742E0837169}" srcOrd="1" destOrd="0" parTransId="{15DE9F63-EA0B-406C-8091-94BEC8DCD7D8}" sibTransId="{D53F8B8B-CBE4-4206-8C01-585316F5862C}"/>
    <dgm:cxn modelId="{2AA1DC96-D163-40F0-873F-20275A50541B}" srcId="{E9A2B5ED-B077-48DC-8D1D-7CD933F2B5B5}" destId="{C1534887-19B4-4FB6-B2EE-F66744FDAA16}" srcOrd="1" destOrd="0" parTransId="{3664D5FA-266F-4DBC-B21D-DE1C66D13B6F}" sibTransId="{5A313705-A3A6-491F-BD5B-8CE40B70DF5A}"/>
    <dgm:cxn modelId="{5622239B-8A95-455C-968E-E32B6599598A}" type="presOf" srcId="{5E27D401-3B99-46C9-9E59-1DAF530DA83B}" destId="{BC129E82-9297-4F12-BAEB-8A66371E5544}" srcOrd="0" destOrd="0" presId="urn:microsoft.com/office/officeart/2005/8/layout/chevron2"/>
    <dgm:cxn modelId="{007CF89F-0A7B-44E5-BEA0-DDAFDDCCEDA9}" type="presOf" srcId="{C1534887-19B4-4FB6-B2EE-F66744FDAA16}" destId="{130F4E81-8B9B-4763-AC44-2974F688A82E}" srcOrd="0" destOrd="1" presId="urn:microsoft.com/office/officeart/2005/8/layout/chevron2"/>
    <dgm:cxn modelId="{589CBDC3-EA9B-4A39-9E4E-663473D969A5}" srcId="{B3332AEA-BBA4-4859-92AD-93B5D7F65500}" destId="{E9A2B5ED-B077-48DC-8D1D-7CD933F2B5B5}" srcOrd="2" destOrd="0" parTransId="{06EB02F0-8222-41D6-B7A7-0D2989413950}" sibTransId="{BBEFC0C6-15ED-4E79-B820-A436408CAA78}"/>
    <dgm:cxn modelId="{2609ACD0-A58C-4CCF-B402-D45CC35AF3D3}" srcId="{B3332AEA-BBA4-4859-92AD-93B5D7F65500}" destId="{BD03F91F-E5BA-41F4-9072-C3C3F6E55C0E}" srcOrd="0" destOrd="0" parTransId="{3289C37C-66F9-415E-9FFE-E6E919969DFA}" sibTransId="{10F038E9-F70D-436F-8B40-C531B32DAB1F}"/>
    <dgm:cxn modelId="{32FB77D4-B8B3-4969-A151-571D140FE428}" type="presOf" srcId="{6F4D4A43-967D-4064-B63D-0EDF83FCD7C9}" destId="{66AE2643-5EB2-416B-9AA6-6CCACC883146}" srcOrd="0" destOrd="1" presId="urn:microsoft.com/office/officeart/2005/8/layout/chevron2"/>
    <dgm:cxn modelId="{B3E881E7-E33C-4E54-B5DB-BA8DBC37BE97}" type="presOf" srcId="{E9A2B5ED-B077-48DC-8D1D-7CD933F2B5B5}" destId="{9007C26E-0F54-4C6B-B884-62E641D87B59}" srcOrd="0" destOrd="0" presId="urn:microsoft.com/office/officeart/2005/8/layout/chevron2"/>
    <dgm:cxn modelId="{7AFBBBF4-4047-4C8E-9C5E-B622D26AA356}" srcId="{E9A2B5ED-B077-48DC-8D1D-7CD933F2B5B5}" destId="{5CD7062F-ADF9-4FCB-88E8-D50FDBC53E2C}" srcOrd="0" destOrd="0" parTransId="{1A4CB0E1-4107-4C70-A644-BC1000E583B2}" sibTransId="{4F531CD8-5B2B-4254-A42A-E800F823922A}"/>
    <dgm:cxn modelId="{EFD9CDF5-D682-4254-A087-8E4187CF4DFE}" srcId="{7D428AF7-A69B-4504-BB13-2742E0837169}" destId="{EBE12886-7B8A-4A25-9BD9-B2408825C5B8}" srcOrd="0" destOrd="0" parTransId="{480D396F-051B-4ADE-B864-AED3A45FE262}" sibTransId="{81219830-F710-4865-90E4-50ED1F7D45F5}"/>
    <dgm:cxn modelId="{0AB99100-FD4B-43CA-A4B4-09A904A617F3}" type="presParOf" srcId="{0B897337-10D5-41A5-8D8C-7A5BB33E4F5A}" destId="{7B8BC7E2-CACA-4F6C-AA59-677D3C7FFA21}" srcOrd="0" destOrd="0" presId="urn:microsoft.com/office/officeart/2005/8/layout/chevron2"/>
    <dgm:cxn modelId="{E3CDEF68-25CF-485B-A9A8-76F39B96AED9}" type="presParOf" srcId="{7B8BC7E2-CACA-4F6C-AA59-677D3C7FFA21}" destId="{DEAEC112-745D-40A8-96EC-54B7BDEB1FCD}" srcOrd="0" destOrd="0" presId="urn:microsoft.com/office/officeart/2005/8/layout/chevron2"/>
    <dgm:cxn modelId="{992E96BF-B61B-4855-97C1-1E1E69E06CEF}" type="presParOf" srcId="{7B8BC7E2-CACA-4F6C-AA59-677D3C7FFA21}" destId="{BC129E82-9297-4F12-BAEB-8A66371E5544}" srcOrd="1" destOrd="0" presId="urn:microsoft.com/office/officeart/2005/8/layout/chevron2"/>
    <dgm:cxn modelId="{38F8858E-C2D6-49C4-AA13-6AA1E2C51E57}" type="presParOf" srcId="{0B897337-10D5-41A5-8D8C-7A5BB33E4F5A}" destId="{A9D2E550-C855-41F5-AA57-4AA8894B72F3}" srcOrd="1" destOrd="0" presId="urn:microsoft.com/office/officeart/2005/8/layout/chevron2"/>
    <dgm:cxn modelId="{19D1B56E-B17D-404D-A06D-E06806207A7E}" type="presParOf" srcId="{0B897337-10D5-41A5-8D8C-7A5BB33E4F5A}" destId="{6E72349D-3952-4DC5-B77F-1FB5AF49AFDB}" srcOrd="2" destOrd="0" presId="urn:microsoft.com/office/officeart/2005/8/layout/chevron2"/>
    <dgm:cxn modelId="{6EF2A6B8-59FE-4576-9C0D-A16FDAA775F9}" type="presParOf" srcId="{6E72349D-3952-4DC5-B77F-1FB5AF49AFDB}" destId="{41755F7F-9E9E-4559-A799-EFB74259F748}" srcOrd="0" destOrd="0" presId="urn:microsoft.com/office/officeart/2005/8/layout/chevron2"/>
    <dgm:cxn modelId="{E0117715-1DDE-4341-A8DF-0936F0AFBBB3}" type="presParOf" srcId="{6E72349D-3952-4DC5-B77F-1FB5AF49AFDB}" destId="{66AE2643-5EB2-416B-9AA6-6CCACC883146}" srcOrd="1" destOrd="0" presId="urn:microsoft.com/office/officeart/2005/8/layout/chevron2"/>
    <dgm:cxn modelId="{B47CEA8C-B1D9-4A94-BEE4-E473AFEA5887}" type="presParOf" srcId="{0B897337-10D5-41A5-8D8C-7A5BB33E4F5A}" destId="{AC40A791-C021-4318-8AC6-11D7D1AE899A}" srcOrd="3" destOrd="0" presId="urn:microsoft.com/office/officeart/2005/8/layout/chevron2"/>
    <dgm:cxn modelId="{0A6C7ED3-9099-49BD-A2EF-207217C46B06}" type="presParOf" srcId="{0B897337-10D5-41A5-8D8C-7A5BB33E4F5A}" destId="{181F02A5-CDB9-4721-B950-16AFFA25FE1E}" srcOrd="4" destOrd="0" presId="urn:microsoft.com/office/officeart/2005/8/layout/chevron2"/>
    <dgm:cxn modelId="{C40668A6-1BF6-4F56-ACB9-1F9E1584903A}" type="presParOf" srcId="{181F02A5-CDB9-4721-B950-16AFFA25FE1E}" destId="{9007C26E-0F54-4C6B-B884-62E641D87B59}" srcOrd="0" destOrd="0" presId="urn:microsoft.com/office/officeart/2005/8/layout/chevron2"/>
    <dgm:cxn modelId="{EEBD1D26-EEEA-43CC-BB8A-E43A1A9662B1}" type="presParOf" srcId="{181F02A5-CDB9-4721-B950-16AFFA25FE1E}" destId="{130F4E81-8B9B-4763-AC44-2974F688A82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B75DF8-354F-4BFD-A6F6-806E1F3AEF7A}">
      <dsp:nvSpPr>
        <dsp:cNvPr id="0" name=""/>
        <dsp:cNvSpPr/>
      </dsp:nvSpPr>
      <dsp:spPr>
        <a:xfrm rot="5400000">
          <a:off x="-219471" y="219479"/>
          <a:ext cx="1463145" cy="1024202"/>
        </a:xfrm>
        <a:prstGeom prst="chevron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2.4</a:t>
          </a:r>
          <a:endParaRPr lang="zh-CN" altLang="en-US" sz="2500" kern="1200" dirty="0"/>
        </a:p>
      </dsp:txBody>
      <dsp:txXfrm rot="-5400000">
        <a:off x="1" y="512108"/>
        <a:ext cx="1024202" cy="438943"/>
      </dsp:txXfrm>
    </dsp:sp>
    <dsp:sp modelId="{ACC97C9B-349A-4D3D-A88B-8B1C0B186362}">
      <dsp:nvSpPr>
        <dsp:cNvPr id="0" name=""/>
        <dsp:cNvSpPr/>
      </dsp:nvSpPr>
      <dsp:spPr>
        <a:xfrm rot="5400000">
          <a:off x="4100578" y="-3076368"/>
          <a:ext cx="951044" cy="71037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中山</a:t>
          </a:r>
          <a:r>
            <a:rPr lang="en-US" altLang="zh-CN" sz="1600" kern="1200" dirty="0"/>
            <a:t>——</a:t>
          </a:r>
          <a:r>
            <a:rPr lang="zh-CN" altLang="en-US" sz="1600" kern="1200" dirty="0"/>
            <a:t>广州    私家车接送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入住广州南附近民宿</a:t>
          </a:r>
        </a:p>
      </dsp:txBody>
      <dsp:txXfrm rot="-5400000">
        <a:off x="1024202" y="46434"/>
        <a:ext cx="7057371" cy="858192"/>
      </dsp:txXfrm>
    </dsp:sp>
    <dsp:sp modelId="{49AB45F2-D0DC-4041-9B2D-EEC2C197DCCC}">
      <dsp:nvSpPr>
        <dsp:cNvPr id="0" name=""/>
        <dsp:cNvSpPr/>
      </dsp:nvSpPr>
      <dsp:spPr>
        <a:xfrm rot="5400000">
          <a:off x="-219471" y="1537981"/>
          <a:ext cx="1463145" cy="1024202"/>
        </a:xfrm>
        <a:prstGeom prst="chevron">
          <a:avLst/>
        </a:prstGeom>
        <a:solidFill>
          <a:schemeClr val="accent6">
            <a:shade val="80000"/>
            <a:hueOff val="107093"/>
            <a:satOff val="-4303"/>
            <a:lumOff val="9209"/>
            <a:alphaOff val="0"/>
          </a:schemeClr>
        </a:solidFill>
        <a:ln w="12700" cap="flat" cmpd="sng" algn="ctr">
          <a:solidFill>
            <a:schemeClr val="accent6">
              <a:shade val="80000"/>
              <a:hueOff val="107093"/>
              <a:satOff val="-4303"/>
              <a:lumOff val="92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2.5</a:t>
          </a:r>
          <a:endParaRPr lang="zh-CN" altLang="en-US" sz="2500" kern="1200" dirty="0"/>
        </a:p>
      </dsp:txBody>
      <dsp:txXfrm rot="-5400000">
        <a:off x="1" y="1830610"/>
        <a:ext cx="1024202" cy="438943"/>
      </dsp:txXfrm>
    </dsp:sp>
    <dsp:sp modelId="{FD7F5EDA-361E-42B9-9209-8A03FA1C2DFA}">
      <dsp:nvSpPr>
        <dsp:cNvPr id="0" name=""/>
        <dsp:cNvSpPr/>
      </dsp:nvSpPr>
      <dsp:spPr>
        <a:xfrm rot="5400000">
          <a:off x="4100578" y="-1757866"/>
          <a:ext cx="951044" cy="71037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107093"/>
              <a:satOff val="-4303"/>
              <a:lumOff val="92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广州南</a:t>
          </a:r>
          <a:r>
            <a:rPr lang="en-US" altLang="zh-CN" sz="1600" kern="1200" dirty="0"/>
            <a:t>——</a:t>
          </a:r>
          <a:r>
            <a:rPr lang="zh-CN" altLang="en-US" sz="1600" kern="1200" dirty="0"/>
            <a:t>香港西九龙    </a:t>
          </a:r>
          <a:r>
            <a:rPr lang="en-US" altLang="zh-CN" sz="1600" kern="1200" dirty="0"/>
            <a:t>G6583</a:t>
          </a:r>
          <a:r>
            <a:rPr lang="zh-CN" altLang="en-US" sz="1600" kern="1200" dirty="0"/>
            <a:t>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九龙</a:t>
          </a:r>
          <a:r>
            <a:rPr lang="en-US" altLang="zh-CN" sz="1600" kern="1200" dirty="0"/>
            <a:t>——</a:t>
          </a:r>
          <a:r>
            <a:rPr lang="zh-CN" altLang="en-US" sz="1600" kern="1200" dirty="0"/>
            <a:t>机场    港铁机场快线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香港</a:t>
          </a:r>
          <a:r>
            <a:rPr lang="en-US" altLang="zh-CN" sz="1600" kern="1200" dirty="0"/>
            <a:t>HKG——</a:t>
          </a:r>
          <a:r>
            <a:rPr lang="zh-CN" altLang="en-US" sz="1600" kern="1200" dirty="0"/>
            <a:t>曼谷素万那普</a:t>
          </a:r>
          <a:r>
            <a:rPr lang="en-US" altLang="zh-CN" sz="1600" kern="1200" dirty="0"/>
            <a:t>BKK    </a:t>
          </a:r>
          <a:r>
            <a:rPr lang="zh-CN" altLang="en-US" sz="1600" kern="1200" dirty="0"/>
            <a:t>香港航空</a:t>
          </a:r>
          <a:r>
            <a:rPr lang="en-US" altLang="zh-CN" sz="1600" kern="1200" dirty="0"/>
            <a:t>HX765</a:t>
          </a:r>
          <a:endParaRPr lang="zh-CN" altLang="en-US" sz="1600" kern="1200" dirty="0"/>
        </a:p>
      </dsp:txBody>
      <dsp:txXfrm rot="-5400000">
        <a:off x="1024202" y="1364936"/>
        <a:ext cx="7057371" cy="858192"/>
      </dsp:txXfrm>
    </dsp:sp>
    <dsp:sp modelId="{95D535E6-FF2E-42AB-BE7A-EC635691398B}">
      <dsp:nvSpPr>
        <dsp:cNvPr id="0" name=""/>
        <dsp:cNvSpPr/>
      </dsp:nvSpPr>
      <dsp:spPr>
        <a:xfrm rot="5400000">
          <a:off x="-219471" y="2856483"/>
          <a:ext cx="1463145" cy="1024202"/>
        </a:xfrm>
        <a:prstGeom prst="chevron">
          <a:avLst/>
        </a:prstGeom>
        <a:solidFill>
          <a:schemeClr val="accent6">
            <a:shade val="80000"/>
            <a:hueOff val="214187"/>
            <a:satOff val="-8606"/>
            <a:lumOff val="18419"/>
            <a:alphaOff val="0"/>
          </a:schemeClr>
        </a:solidFill>
        <a:ln w="12700" cap="flat" cmpd="sng" algn="ctr">
          <a:solidFill>
            <a:schemeClr val="accent6">
              <a:shade val="80000"/>
              <a:hueOff val="214187"/>
              <a:satOff val="-8606"/>
              <a:lumOff val="1841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2.6</a:t>
          </a:r>
          <a:endParaRPr lang="zh-CN" altLang="en-US" sz="2500" kern="1200" dirty="0"/>
        </a:p>
      </dsp:txBody>
      <dsp:txXfrm rot="-5400000">
        <a:off x="1" y="3149112"/>
        <a:ext cx="1024202" cy="438943"/>
      </dsp:txXfrm>
    </dsp:sp>
    <dsp:sp modelId="{0F7EFAC4-F21E-4D15-A6A3-25B72C9D8855}">
      <dsp:nvSpPr>
        <dsp:cNvPr id="0" name=""/>
        <dsp:cNvSpPr/>
      </dsp:nvSpPr>
      <dsp:spPr>
        <a:xfrm rot="5400000">
          <a:off x="4100578" y="-439365"/>
          <a:ext cx="951044" cy="71037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214187"/>
              <a:satOff val="-8606"/>
              <a:lumOff val="1841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曼谷城市</a:t>
          </a:r>
          <a:r>
            <a:rPr lang="en-US" altLang="zh-CN" sz="1600" kern="1200" dirty="0"/>
            <a:t>BTS</a:t>
          </a:r>
          <a:r>
            <a:rPr lang="zh-CN" altLang="en-US" sz="1600" kern="1200" dirty="0"/>
            <a:t>轻轨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曼谷城市</a:t>
          </a:r>
          <a:r>
            <a:rPr lang="en-US" altLang="zh-CN" sz="1600" kern="1200" dirty="0"/>
            <a:t>MRT</a:t>
          </a:r>
          <a:r>
            <a:rPr lang="zh-CN" altLang="en-US" sz="1600" kern="1200" dirty="0"/>
            <a:t>地铁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/>
            <a:t>Grab </a:t>
          </a:r>
          <a:r>
            <a:rPr lang="zh-CN" altLang="en-US" sz="1600" kern="1200" dirty="0"/>
            <a:t>打车软件</a:t>
          </a:r>
        </a:p>
      </dsp:txBody>
      <dsp:txXfrm rot="-5400000">
        <a:off x="1024202" y="2683437"/>
        <a:ext cx="7057371" cy="858192"/>
      </dsp:txXfrm>
    </dsp:sp>
    <dsp:sp modelId="{6A8F7954-34AE-4604-8D0C-CECBC09E42F7}">
      <dsp:nvSpPr>
        <dsp:cNvPr id="0" name=""/>
        <dsp:cNvSpPr/>
      </dsp:nvSpPr>
      <dsp:spPr>
        <a:xfrm rot="5400000">
          <a:off x="-219471" y="4174985"/>
          <a:ext cx="1463145" cy="1024202"/>
        </a:xfrm>
        <a:prstGeom prst="chevron">
          <a:avLst/>
        </a:prstGeom>
        <a:solidFill>
          <a:schemeClr val="accent6">
            <a:shade val="80000"/>
            <a:hueOff val="321280"/>
            <a:satOff val="-12909"/>
            <a:lumOff val="27628"/>
            <a:alphaOff val="0"/>
          </a:schemeClr>
        </a:solidFill>
        <a:ln w="12700" cap="flat" cmpd="sng" algn="ctr">
          <a:solidFill>
            <a:schemeClr val="accent6">
              <a:shade val="80000"/>
              <a:hueOff val="321280"/>
              <a:satOff val="-12909"/>
              <a:lumOff val="27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2.7</a:t>
          </a:r>
          <a:endParaRPr lang="zh-CN" altLang="en-US" sz="2500" kern="1200" dirty="0"/>
        </a:p>
      </dsp:txBody>
      <dsp:txXfrm rot="-5400000">
        <a:off x="1" y="4467614"/>
        <a:ext cx="1024202" cy="438943"/>
      </dsp:txXfrm>
    </dsp:sp>
    <dsp:sp modelId="{F9EF0A90-76A3-4F66-B596-4D06174E11C9}">
      <dsp:nvSpPr>
        <dsp:cNvPr id="0" name=""/>
        <dsp:cNvSpPr/>
      </dsp:nvSpPr>
      <dsp:spPr>
        <a:xfrm rot="5400000">
          <a:off x="4100578" y="879136"/>
          <a:ext cx="951044" cy="71037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321280"/>
              <a:satOff val="-12909"/>
              <a:lumOff val="27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芭提雅私家团一日游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/>
            <a:t>Grab </a:t>
          </a:r>
          <a:r>
            <a:rPr lang="zh-CN" altLang="en-US" sz="1600" kern="1200" dirty="0"/>
            <a:t>外卖软件</a:t>
          </a:r>
        </a:p>
      </dsp:txBody>
      <dsp:txXfrm rot="-5400000">
        <a:off x="1024202" y="4001938"/>
        <a:ext cx="7057371" cy="8581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AEC112-745D-40A8-96EC-54B7BDEB1FCD}">
      <dsp:nvSpPr>
        <dsp:cNvPr id="0" name=""/>
        <dsp:cNvSpPr/>
      </dsp:nvSpPr>
      <dsp:spPr>
        <a:xfrm rot="5400000">
          <a:off x="-289718" y="292805"/>
          <a:ext cx="1931458" cy="1352020"/>
        </a:xfrm>
        <a:prstGeom prst="chevron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300" kern="1200" dirty="0"/>
            <a:t>2.8</a:t>
          </a:r>
          <a:endParaRPr lang="zh-CN" altLang="en-US" sz="3300" kern="1200" dirty="0"/>
        </a:p>
      </dsp:txBody>
      <dsp:txXfrm rot="-5400000">
        <a:off x="1" y="679096"/>
        <a:ext cx="1352020" cy="579438"/>
      </dsp:txXfrm>
    </dsp:sp>
    <dsp:sp modelId="{BC129E82-9297-4F12-BAEB-8A66371E5544}">
      <dsp:nvSpPr>
        <dsp:cNvPr id="0" name=""/>
        <dsp:cNvSpPr/>
      </dsp:nvSpPr>
      <dsp:spPr>
        <a:xfrm rot="5400000">
          <a:off x="4112286" y="-2757179"/>
          <a:ext cx="1255447" cy="67759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100" kern="1200" dirty="0"/>
            <a:t>北榄府</a:t>
          </a:r>
          <a:r>
            <a:rPr lang="en-US" altLang="zh-CN" sz="2100" kern="1200" dirty="0"/>
            <a:t>·</a:t>
          </a:r>
          <a:r>
            <a:rPr lang="zh-CN" altLang="en-US" sz="2100" kern="1200" dirty="0"/>
            <a:t>暹罗古城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100" kern="1200" dirty="0"/>
            <a:t>暹罗夜市</a:t>
          </a:r>
        </a:p>
      </dsp:txBody>
      <dsp:txXfrm rot="-5400000">
        <a:off x="1352020" y="64373"/>
        <a:ext cx="6714693" cy="1132875"/>
      </dsp:txXfrm>
    </dsp:sp>
    <dsp:sp modelId="{41755F7F-9E9E-4559-A799-EFB74259F748}">
      <dsp:nvSpPr>
        <dsp:cNvPr id="0" name=""/>
        <dsp:cNvSpPr/>
      </dsp:nvSpPr>
      <dsp:spPr>
        <a:xfrm rot="5400000">
          <a:off x="-289718" y="2033323"/>
          <a:ext cx="1931458" cy="1352020"/>
        </a:xfrm>
        <a:prstGeom prst="chevron">
          <a:avLst/>
        </a:prstGeom>
        <a:solidFill>
          <a:schemeClr val="accent5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300" kern="1200" dirty="0"/>
            <a:t>2.9</a:t>
          </a:r>
          <a:endParaRPr lang="zh-CN" altLang="en-US" sz="3300" kern="1200" dirty="0"/>
        </a:p>
      </dsp:txBody>
      <dsp:txXfrm rot="-5400000">
        <a:off x="1" y="2419614"/>
        <a:ext cx="1352020" cy="579438"/>
      </dsp:txXfrm>
    </dsp:sp>
    <dsp:sp modelId="{66AE2643-5EB2-416B-9AA6-6CCACC883146}">
      <dsp:nvSpPr>
        <dsp:cNvPr id="0" name=""/>
        <dsp:cNvSpPr/>
      </dsp:nvSpPr>
      <dsp:spPr>
        <a:xfrm rot="5400000">
          <a:off x="4112286" y="-1016661"/>
          <a:ext cx="1255447" cy="67759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100" kern="1200" dirty="0"/>
            <a:t>回国前核酸检测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100" kern="1200" dirty="0" err="1"/>
            <a:t>CentralWorld</a:t>
          </a:r>
          <a:r>
            <a:rPr lang="zh-CN" altLang="en-US" sz="2100" kern="1200" dirty="0"/>
            <a:t>商圈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100" kern="1200" dirty="0"/>
            <a:t>王权免税店</a:t>
          </a:r>
        </a:p>
      </dsp:txBody>
      <dsp:txXfrm rot="-5400000">
        <a:off x="1352020" y="1804891"/>
        <a:ext cx="6714693" cy="1132875"/>
      </dsp:txXfrm>
    </dsp:sp>
    <dsp:sp modelId="{9007C26E-0F54-4C6B-B884-62E641D87B59}">
      <dsp:nvSpPr>
        <dsp:cNvPr id="0" name=""/>
        <dsp:cNvSpPr/>
      </dsp:nvSpPr>
      <dsp:spPr>
        <a:xfrm rot="5400000">
          <a:off x="-289718" y="3773840"/>
          <a:ext cx="1931458" cy="1352020"/>
        </a:xfrm>
        <a:prstGeom prst="chevron">
          <a:avLst/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300" kern="1200" dirty="0"/>
            <a:t>2.10</a:t>
          </a:r>
          <a:endParaRPr lang="zh-CN" altLang="en-US" sz="3300" kern="1200" dirty="0"/>
        </a:p>
      </dsp:txBody>
      <dsp:txXfrm rot="-5400000">
        <a:off x="1" y="4160131"/>
        <a:ext cx="1352020" cy="579438"/>
      </dsp:txXfrm>
    </dsp:sp>
    <dsp:sp modelId="{130F4E81-8B9B-4763-AC44-2974F688A82E}">
      <dsp:nvSpPr>
        <dsp:cNvPr id="0" name=""/>
        <dsp:cNvSpPr/>
      </dsp:nvSpPr>
      <dsp:spPr>
        <a:xfrm rot="5400000">
          <a:off x="4112286" y="723856"/>
          <a:ext cx="1255447" cy="67759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100" kern="1200" dirty="0"/>
            <a:t>曼谷素万纳普</a:t>
          </a:r>
          <a:r>
            <a:rPr lang="en-US" altLang="zh-CN" sz="2100" kern="1200" dirty="0"/>
            <a:t>BKK-</a:t>
          </a:r>
          <a:r>
            <a:rPr lang="zh-CN" altLang="en-US" sz="2100" kern="1200" dirty="0"/>
            <a:t>香港</a:t>
          </a:r>
          <a:r>
            <a:rPr lang="en-US" altLang="zh-CN" sz="2100" kern="1200" dirty="0"/>
            <a:t>HKG    </a:t>
          </a:r>
          <a:r>
            <a:rPr lang="zh-CN" altLang="en-US" sz="2100" kern="1200" dirty="0"/>
            <a:t>香港航空</a:t>
          </a:r>
          <a:r>
            <a:rPr lang="en-US" altLang="zh-CN" sz="2100" kern="1200" dirty="0"/>
            <a:t>HX776</a:t>
          </a:r>
          <a:endParaRPr lang="zh-CN" alt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100" kern="1200" dirty="0"/>
            <a:t>香港</a:t>
          </a:r>
          <a:r>
            <a:rPr lang="en-US" altLang="zh-CN" sz="2100" kern="1200" dirty="0"/>
            <a:t>-</a:t>
          </a:r>
          <a:r>
            <a:rPr lang="zh-CN" altLang="en-US" sz="2100" kern="1200" dirty="0"/>
            <a:t>珠海    港珠澳大桥跨境巴士</a:t>
          </a:r>
        </a:p>
      </dsp:txBody>
      <dsp:txXfrm rot="-5400000">
        <a:off x="1352020" y="3545408"/>
        <a:ext cx="6714693" cy="11328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FDBF83-D4CE-4708-963A-5A23B12AC08A}" type="datetimeFigureOut">
              <a:rPr lang="zh-CN" altLang="en-US" smtClean="0"/>
              <a:t>2023/03/28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9F6B84-BDD5-41AD-9567-C3D6613D25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624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1B510C-7067-4E35-A69C-9355119774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0C85854-071B-4C3F-A8DE-6813AB2A36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7DC44A-097D-4A3D-8D6F-BD8E8B3E9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C7390-1DCB-44FE-9357-8B2C8A433359}" type="datetimeFigureOut">
              <a:rPr lang="zh-CN" altLang="en-US" smtClean="0"/>
              <a:t>2023/03/28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931333-DCAC-4D68-8CED-477BF396B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6638C6-9DA2-4FA4-A1B3-4D3D4B120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5C1A1-1C77-40ED-9036-0B6F645C7E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57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6EFF5D-3648-478E-AA34-4757DAC81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A688D1-5FEC-4851-B627-D94C68CE55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DA1DCD-C6E7-469F-91AA-7B7CD866D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C7390-1DCB-44FE-9357-8B2C8A433359}" type="datetimeFigureOut">
              <a:rPr lang="zh-CN" altLang="en-US" smtClean="0"/>
              <a:t>2023/03/28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DD78EB-56C8-4B5C-9EF2-73AA29291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D11E47-7754-4ACC-925F-426E4204E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5C1A1-1C77-40ED-9036-0B6F645C7E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1458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774DD69-75E1-4755-90BA-E2E2CF6EEC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BFF5FE9-E83F-4DF4-AB8D-0373501182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8BABA9-01D1-421F-97D4-82884F4E3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C7390-1DCB-44FE-9357-8B2C8A433359}" type="datetimeFigureOut">
              <a:rPr lang="zh-CN" altLang="en-US" smtClean="0"/>
              <a:t>2023/03/28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401545-2FB1-40A3-BC82-99DAFFF47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D42028-E8AA-4380-BB1E-DA32B720E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5C1A1-1C77-40ED-9036-0B6F645C7E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81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3603D2-7F71-4C9E-AAC3-FB11ADDBD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3B453E-2A9A-4607-8B27-95BFDB93C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8F65C8-3C54-4875-A062-54EFDBA11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C7390-1DCB-44FE-9357-8B2C8A433359}" type="datetimeFigureOut">
              <a:rPr lang="zh-CN" altLang="en-US" smtClean="0"/>
              <a:t>2023/03/28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82ECB1-00DA-42E7-96E2-D7C76E5D8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077DA3-8BAE-49F7-8345-78A676BC0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5C1A1-1C77-40ED-9036-0B6F645C7E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363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878122-7397-4495-93E5-024420ABF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438D93-2F43-4325-AF51-9CC75E234E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2CAB1A-0950-4675-8A26-E096039DD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C7390-1DCB-44FE-9357-8B2C8A433359}" type="datetimeFigureOut">
              <a:rPr lang="zh-CN" altLang="en-US" smtClean="0"/>
              <a:t>2023/03/28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49AF89-13EA-43C6-AB79-C37C0402D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E48264-963F-458D-955C-534C0F216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5C1A1-1C77-40ED-9036-0B6F645C7E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35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C94E4A-9460-4932-B85E-821C1844F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660CEB-DD60-4333-82AE-5E707C9BEC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8BE2CB8-6B10-4534-94AE-0897BB6DCF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326234-1007-4183-BE60-444374AEC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C7390-1DCB-44FE-9357-8B2C8A433359}" type="datetimeFigureOut">
              <a:rPr lang="zh-CN" altLang="en-US" smtClean="0"/>
              <a:t>2023/03/28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814302-D791-451D-A270-ECC02561E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BF6C406-5DBA-45FC-9DA3-B9B8338B4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5C1A1-1C77-40ED-9036-0B6F645C7E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002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0993E1-82E8-42B9-B436-E395AC502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4457E1-D210-41F3-80E2-3A705F9F8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AFCBE26-4AF2-4075-A9C3-B07BF4B309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8BB111B-46AB-4C3E-81F2-A3F8043131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F3FD4C8-6030-47EC-8249-DECAB87BA5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B0E830A-68C0-477D-BD4E-7121BB7E3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C7390-1DCB-44FE-9357-8B2C8A433359}" type="datetimeFigureOut">
              <a:rPr lang="zh-CN" altLang="en-US" smtClean="0"/>
              <a:t>2023/03/28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14770EA-DE0E-4556-AEBC-3F93DBA2F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C25F95B-7DC0-46DE-962B-5697195EB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5C1A1-1C77-40ED-9036-0B6F645C7E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725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91F498-8DD7-4798-9325-8BF885881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760EE22-A49F-483C-BF09-F5C15E0E1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C7390-1DCB-44FE-9357-8B2C8A433359}" type="datetimeFigureOut">
              <a:rPr lang="zh-CN" altLang="en-US" smtClean="0"/>
              <a:t>2023/03/28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B06C7A0-F65F-43DA-9063-720428B20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627408D-2F8F-4DC3-BE2D-3824042D4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5C1A1-1C77-40ED-9036-0B6F645C7E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390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0E7CE5-66FF-4EB5-8917-5CB91FD73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C7390-1DCB-44FE-9357-8B2C8A433359}" type="datetimeFigureOut">
              <a:rPr lang="zh-CN" altLang="en-US" smtClean="0"/>
              <a:t>2023/03/28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AD36CAE-6A74-4B5A-BD02-6A6693BC9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790B4F-EFF5-4F10-9D61-523A33590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5C1A1-1C77-40ED-9036-0B6F645C7E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432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4E495-4DC8-4747-8611-E3CA4A670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8F5DED-EE56-47EA-B087-239E04167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F514234-A0DB-432C-9E68-CE7EBDEF4F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18F991-27CA-40DD-BEF4-387BFEB2C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C7390-1DCB-44FE-9357-8B2C8A433359}" type="datetimeFigureOut">
              <a:rPr lang="zh-CN" altLang="en-US" smtClean="0"/>
              <a:t>2023/03/28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660915C-C206-41A6-AF7F-556F3B38F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4A853F2-7B49-4735-86F8-EECC7252E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5C1A1-1C77-40ED-9036-0B6F645C7E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390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F8A61A-1C23-4762-AA72-020862C1E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B5EA8AF-C2A2-4CAB-92AE-9A185703E5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806F0F4-5857-4B68-9F52-B5E12C1656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FF6307-3C66-435F-B0EB-54969FCA9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C7390-1DCB-44FE-9357-8B2C8A433359}" type="datetimeFigureOut">
              <a:rPr lang="zh-CN" altLang="en-US" smtClean="0"/>
              <a:t>2023/03/28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9536D4D-5228-4CC4-BFAF-B4FA6F4DF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8FDFE24-C3C9-4F2F-B2E0-D179F0F3D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5C1A1-1C77-40ED-9036-0B6F645C7E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241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F84D856-391C-4E60-B44C-5913F534C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F8C765-5655-4D0C-A37D-033BB917E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5285C5-51E7-476D-9BE6-01E2DC7B6A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6C7390-1DCB-44FE-9357-8B2C8A433359}" type="datetimeFigureOut">
              <a:rPr lang="zh-CN" altLang="en-US" smtClean="0"/>
              <a:t>2023/03/28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688DB7-2E76-4874-979C-F8C154D9DA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F2C7B0-20D3-4982-B349-12306DF0DC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5C1A1-1C77-40ED-9036-0B6F645C7E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618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microsoft.com/office/2007/relationships/hdphoto" Target="../media/hdphoto2.wdp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microsoft.com/office/2007/relationships/hdphoto" Target="../media/hdphoto2.wdp"/><Relationship Id="rId7" Type="http://schemas.openxmlformats.org/officeDocument/2006/relationships/image" Target="../media/image4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5.jpeg"/><Relationship Id="rId9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microsoft.com/office/2007/relationships/hdphoto" Target="../media/hdphoto2.wdp"/><Relationship Id="rId4" Type="http://schemas.openxmlformats.org/officeDocument/2006/relationships/image" Target="../media/image51.png"/><Relationship Id="rId9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microsoft.com/office/2007/relationships/hdphoto" Target="../media/hdphoto2.wdp"/><Relationship Id="rId7" Type="http://schemas.openxmlformats.org/officeDocument/2006/relationships/image" Target="../media/image5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image" Target="../media/image56.png"/><Relationship Id="rId10" Type="http://schemas.openxmlformats.org/officeDocument/2006/relationships/image" Target="../media/image61.jpeg"/><Relationship Id="rId4" Type="http://schemas.openxmlformats.org/officeDocument/2006/relationships/image" Target="../media/image5.jpeg"/><Relationship Id="rId9" Type="http://schemas.openxmlformats.org/officeDocument/2006/relationships/image" Target="../media/image6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7" Type="http://schemas.microsoft.com/office/2007/relationships/hdphoto" Target="../media/hdphoto2.wdp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6.jpeg"/><Relationship Id="rId7" Type="http://schemas.openxmlformats.org/officeDocument/2006/relationships/image" Target="../media/image10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7" Type="http://schemas.microsoft.com/office/2007/relationships/hdphoto" Target="../media/hdphoto2.wdp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73.jpeg"/><Relationship Id="rId7" Type="http://schemas.openxmlformats.org/officeDocument/2006/relationships/image" Target="../media/image10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78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eg"/><Relationship Id="rId3" Type="http://schemas.openxmlformats.org/officeDocument/2006/relationships/image" Target="../media/image79.jpeg"/><Relationship Id="rId7" Type="http://schemas.openxmlformats.org/officeDocument/2006/relationships/image" Target="../media/image8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eg"/><Relationship Id="rId5" Type="http://schemas.openxmlformats.org/officeDocument/2006/relationships/image" Target="../media/image81.jpeg"/><Relationship Id="rId10" Type="http://schemas.microsoft.com/office/2007/relationships/hdphoto" Target="../media/hdphoto2.wdp"/><Relationship Id="rId4" Type="http://schemas.openxmlformats.org/officeDocument/2006/relationships/image" Target="../media/image80.jpeg"/><Relationship Id="rId9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85.jpeg"/><Relationship Id="rId7" Type="http://schemas.openxmlformats.org/officeDocument/2006/relationships/image" Target="../media/image10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jpeg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90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91.jpeg"/><Relationship Id="rId7" Type="http://schemas.openxmlformats.org/officeDocument/2006/relationships/image" Target="../media/image95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jpeg"/><Relationship Id="rId5" Type="http://schemas.openxmlformats.org/officeDocument/2006/relationships/image" Target="../media/image93.jpeg"/><Relationship Id="rId4" Type="http://schemas.openxmlformats.org/officeDocument/2006/relationships/image" Target="../media/image92.jpeg"/><Relationship Id="rId9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eg"/><Relationship Id="rId3" Type="http://schemas.openxmlformats.org/officeDocument/2006/relationships/image" Target="../media/image97.jpeg"/><Relationship Id="rId7" Type="http://schemas.openxmlformats.org/officeDocument/2006/relationships/image" Target="../media/image100.jpeg"/><Relationship Id="rId12" Type="http://schemas.microsoft.com/office/2007/relationships/hdphoto" Target="../media/hdphoto2.wdp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jpeg"/><Relationship Id="rId11" Type="http://schemas.openxmlformats.org/officeDocument/2006/relationships/image" Target="../media/image10.png"/><Relationship Id="rId5" Type="http://schemas.openxmlformats.org/officeDocument/2006/relationships/image" Target="../media/image62.jpeg"/><Relationship Id="rId10" Type="http://schemas.openxmlformats.org/officeDocument/2006/relationships/image" Target="../media/image103.jpeg"/><Relationship Id="rId4" Type="http://schemas.openxmlformats.org/officeDocument/2006/relationships/image" Target="../media/image98.jpeg"/><Relationship Id="rId9" Type="http://schemas.openxmlformats.org/officeDocument/2006/relationships/image" Target="../media/image102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jpeg"/><Relationship Id="rId3" Type="http://schemas.openxmlformats.org/officeDocument/2006/relationships/image" Target="../media/image62.jpeg"/><Relationship Id="rId7" Type="http://schemas.openxmlformats.org/officeDocument/2006/relationships/image" Target="../media/image108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jpeg"/><Relationship Id="rId11" Type="http://schemas.microsoft.com/office/2007/relationships/hdphoto" Target="../media/hdphoto2.wdp"/><Relationship Id="rId5" Type="http://schemas.openxmlformats.org/officeDocument/2006/relationships/image" Target="../media/image106.jpeg"/><Relationship Id="rId10" Type="http://schemas.openxmlformats.org/officeDocument/2006/relationships/image" Target="../media/image10.png"/><Relationship Id="rId4" Type="http://schemas.openxmlformats.org/officeDocument/2006/relationships/image" Target="../media/image105.jpeg"/><Relationship Id="rId9" Type="http://schemas.openxmlformats.org/officeDocument/2006/relationships/image" Target="../media/image11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112.jpe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jpeg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7" Type="http://schemas.microsoft.com/office/2007/relationships/hdphoto" Target="../media/hdphoto2.wdp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16.jpeg"/><Relationship Id="rId4" Type="http://schemas.openxmlformats.org/officeDocument/2006/relationships/image" Target="../media/image11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7" Type="http://schemas.microsoft.com/office/2007/relationships/hdphoto" Target="../media/hdphoto2.wdp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22.jpeg"/><Relationship Id="rId4" Type="http://schemas.openxmlformats.org/officeDocument/2006/relationships/image" Target="../media/image12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2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microsoft.com/office/2007/relationships/hdphoto" Target="../media/hdphoto2.wdp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12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image" Target="../media/image23.png"/><Relationship Id="rId5" Type="http://schemas.openxmlformats.org/officeDocument/2006/relationships/image" Target="../media/image17.jpeg"/><Relationship Id="rId10" Type="http://schemas.openxmlformats.org/officeDocument/2006/relationships/image" Target="../media/image22.pn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microsoft.com/office/2007/relationships/hdphoto" Target="../media/hdphoto2.wdp"/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12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FEBC09-B9F6-4290-A8F1-0B8BBFA71D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29E02A9-7135-4DC2-973F-7580E220E8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304559-1517-46F1-B8F8-23148B346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1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5251AA2-12AC-4D2A-B461-FE184B9BF94F}"/>
              </a:ext>
            </a:extLst>
          </p:cNvPr>
          <p:cNvSpPr/>
          <p:nvPr/>
        </p:nvSpPr>
        <p:spPr>
          <a:xfrm>
            <a:off x="0" y="2154747"/>
            <a:ext cx="12192000" cy="2548505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879A165-CFA2-4828-BB3A-84231F648115}"/>
              </a:ext>
            </a:extLst>
          </p:cNvPr>
          <p:cNvSpPr/>
          <p:nvPr/>
        </p:nvSpPr>
        <p:spPr>
          <a:xfrm>
            <a:off x="481086" y="2413336"/>
            <a:ext cx="4801315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6000" b="1" dirty="0">
                <a:ln w="9525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泰国旅程回顾</a:t>
            </a:r>
            <a:endParaRPr lang="zh-CN" altLang="en-US" sz="6000" b="1" cap="none" spc="0" dirty="0">
              <a:ln w="9525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3B3EDAE-D13E-45D3-9F3D-8DA578167B32}"/>
              </a:ext>
            </a:extLst>
          </p:cNvPr>
          <p:cNvSpPr/>
          <p:nvPr/>
        </p:nvSpPr>
        <p:spPr>
          <a:xfrm>
            <a:off x="481086" y="3172739"/>
            <a:ext cx="4801314" cy="125226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rPr>
              <a:t>2023/02/05 – 2023/02/10</a:t>
            </a:r>
          </a:p>
          <a:p>
            <a:pPr>
              <a:lnSpc>
                <a:spcPct val="200000"/>
              </a:lnSpc>
            </a:pP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伍炫尘  国际金融学院  </a:t>
            </a:r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22317180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99AC9A1-4079-4EB5-8F68-D14AAC78F4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8938" y="230252"/>
            <a:ext cx="2298123" cy="6618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83532DD-5C67-436E-A112-257A1208947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3711" y="2604710"/>
            <a:ext cx="1648578" cy="164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085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4A7EFE84-5E93-4713-81BE-B6C387CF6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104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C49B641-B36A-4A73-AB3C-2515E675738E}"/>
              </a:ext>
            </a:extLst>
          </p:cNvPr>
          <p:cNvSpPr/>
          <p:nvPr/>
        </p:nvSpPr>
        <p:spPr>
          <a:xfrm>
            <a:off x="87413" y="60622"/>
            <a:ext cx="43781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网上搜索比对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BEEF8A0-62B3-4F61-B2B9-E3E5B98B264E}"/>
              </a:ext>
            </a:extLst>
          </p:cNvPr>
          <p:cNvSpPr txBox="1"/>
          <p:nvPr/>
        </p:nvSpPr>
        <p:spPr>
          <a:xfrm>
            <a:off x="87413" y="1190625"/>
            <a:ext cx="5303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以下是本次旅游过程中使用</a:t>
            </a:r>
            <a:r>
              <a:rPr lang="en-US" altLang="zh-CN" dirty="0"/>
              <a:t>/</a:t>
            </a:r>
            <a:r>
              <a:rPr lang="zh-CN" altLang="en-US" dirty="0"/>
              <a:t>参考过的互联网平台：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99D357-8874-45F6-86D7-D8F6CA795249}"/>
              </a:ext>
            </a:extLst>
          </p:cNvPr>
          <p:cNvSpPr/>
          <p:nvPr/>
        </p:nvSpPr>
        <p:spPr>
          <a:xfrm>
            <a:off x="600122" y="1632982"/>
            <a:ext cx="772472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3.</a:t>
            </a:r>
            <a:r>
              <a:rPr lang="zh-CN" alt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信息平台与政策性平台（均使用</a:t>
            </a:r>
            <a:r>
              <a:rPr lang="en-US" altLang="zh-CN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/</a:t>
            </a:r>
            <a:r>
              <a:rPr lang="zh-CN" alt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购买过）</a:t>
            </a:r>
            <a:endParaRPr lang="zh-CN" altLang="en-US" sz="2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B7E4C33-C1E5-448D-AAC7-2E8500B46C5D}"/>
              </a:ext>
            </a:extLst>
          </p:cNvPr>
          <p:cNvGrpSpPr/>
          <p:nvPr/>
        </p:nvGrpSpPr>
        <p:grpSpPr>
          <a:xfrm>
            <a:off x="1553937" y="2229227"/>
            <a:ext cx="9084125" cy="4397557"/>
            <a:chOff x="540046" y="2375277"/>
            <a:chExt cx="9084125" cy="4397557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B955D5DD-EE29-47DA-AF58-28DFF80131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40046" y="2375277"/>
              <a:ext cx="1369457" cy="1369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269A606-C9B8-45EE-9E07-89D1A6993C74}"/>
                </a:ext>
              </a:extLst>
            </p:cNvPr>
            <p:cNvSpPr txBox="1"/>
            <p:nvPr/>
          </p:nvSpPr>
          <p:spPr>
            <a:xfrm>
              <a:off x="2053481" y="2875339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知乎</a:t>
              </a:r>
            </a:p>
          </p:txBody>
        </p:sp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7A7FAB73-96DB-4ED4-9071-1FE3F945817D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40046" y="3890784"/>
              <a:ext cx="1368000" cy="13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8BB72FC-B950-4917-89C4-10A17C20C6B4}"/>
                </a:ext>
              </a:extLst>
            </p:cNvPr>
            <p:cNvSpPr txBox="1"/>
            <p:nvPr/>
          </p:nvSpPr>
          <p:spPr>
            <a:xfrm>
              <a:off x="2053481" y="4390118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小红书</a:t>
              </a:r>
            </a:p>
          </p:txBody>
        </p:sp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5A71A6BE-DC63-4CB2-A40D-79C8C77366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40046" y="5404834"/>
              <a:ext cx="1368000" cy="13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20055EE-8957-4568-82CA-EF5CD4454C01}"/>
                </a:ext>
              </a:extLst>
            </p:cNvPr>
            <p:cNvSpPr txBox="1"/>
            <p:nvPr/>
          </p:nvSpPr>
          <p:spPr>
            <a:xfrm>
              <a:off x="2057081" y="5904897"/>
              <a:ext cx="136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马蜂窝</a:t>
              </a:r>
            </a:p>
          </p:txBody>
        </p:sp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E576866-8AB7-4653-BA8C-474F17819E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569059" y="2603702"/>
              <a:ext cx="1368000" cy="911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A0214A2C-9123-4A4F-9199-D987A919D893}"/>
                </a:ext>
              </a:extLst>
            </p:cNvPr>
            <p:cNvSpPr txBox="1"/>
            <p:nvPr/>
          </p:nvSpPr>
          <p:spPr>
            <a:xfrm>
              <a:off x="5081037" y="2881411"/>
              <a:ext cx="1515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Gov HK</a:t>
              </a:r>
              <a:endParaRPr lang="zh-CN" altLang="en-US" dirty="0"/>
            </a:p>
          </p:txBody>
        </p: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D8B5F205-23BA-4E0B-AD98-6D47054A02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569059" y="3892060"/>
              <a:ext cx="1368000" cy="1365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41C020F1-77BF-49D4-B521-B77D33EA5082}"/>
                </a:ext>
              </a:extLst>
            </p:cNvPr>
            <p:cNvSpPr txBox="1"/>
            <p:nvPr/>
          </p:nvSpPr>
          <p:spPr>
            <a:xfrm>
              <a:off x="5081037" y="4387531"/>
              <a:ext cx="1515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中国平安</a:t>
              </a:r>
            </a:p>
          </p:txBody>
        </p: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6638DEA6-19F9-4B65-B6C3-C5A66159F6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569059" y="5802849"/>
              <a:ext cx="1368000" cy="57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EEC90F7-E064-4AE2-889C-A9EA6ED9F6A3}"/>
                </a:ext>
              </a:extLst>
            </p:cNvPr>
            <p:cNvSpPr txBox="1"/>
            <p:nvPr/>
          </p:nvSpPr>
          <p:spPr>
            <a:xfrm>
              <a:off x="5081037" y="5893651"/>
              <a:ext cx="1515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泰国</a:t>
              </a:r>
              <a:r>
                <a:rPr lang="en-US" altLang="zh-CN" dirty="0"/>
                <a:t>E-VOA</a:t>
              </a:r>
              <a:endParaRPr lang="zh-CN" altLang="en-US" dirty="0"/>
            </a:p>
          </p:txBody>
        </p:sp>
        <p:pic>
          <p:nvPicPr>
            <p:cNvPr id="26" name="Picture 14">
              <a:extLst>
                <a:ext uri="{FF2B5EF4-FFF2-40B4-BE49-F238E27FC236}">
                  <a16:creationId xmlns:a16="http://schemas.microsoft.com/office/drawing/2014/main" id="{67D95032-877F-41AD-B170-052F71C251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599167" y="2605402"/>
              <a:ext cx="1362895" cy="907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9B48F92E-898C-4E83-ACD7-7B4631498135}"/>
                </a:ext>
              </a:extLst>
            </p:cNvPr>
            <p:cNvSpPr txBox="1"/>
            <p:nvPr/>
          </p:nvSpPr>
          <p:spPr>
            <a:xfrm>
              <a:off x="8108593" y="2881411"/>
              <a:ext cx="1515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谷歌地图</a:t>
              </a:r>
            </a:p>
          </p:txBody>
        </p:sp>
        <p:pic>
          <p:nvPicPr>
            <p:cNvPr id="28" name="Picture 16">
              <a:extLst>
                <a:ext uri="{FF2B5EF4-FFF2-40B4-BE49-F238E27FC236}">
                  <a16:creationId xmlns:a16="http://schemas.microsoft.com/office/drawing/2014/main" id="{614BA3A2-7881-4CFD-91D2-F185465B74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766656" y="4061784"/>
              <a:ext cx="1027917" cy="102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D3E2602-4F4E-48EC-9809-466209664BB8}"/>
                </a:ext>
              </a:extLst>
            </p:cNvPr>
            <p:cNvSpPr txBox="1"/>
            <p:nvPr/>
          </p:nvSpPr>
          <p:spPr>
            <a:xfrm>
              <a:off x="8108593" y="4387531"/>
              <a:ext cx="1515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百度地图</a:t>
              </a:r>
            </a:p>
          </p:txBody>
        </p:sp>
        <p:pic>
          <p:nvPicPr>
            <p:cNvPr id="30" name="Picture 18">
              <a:extLst>
                <a:ext uri="{FF2B5EF4-FFF2-40B4-BE49-F238E27FC236}">
                  <a16:creationId xmlns:a16="http://schemas.microsoft.com/office/drawing/2014/main" id="{306D2D37-DD94-4B36-97C1-2951B4B728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596615" y="5403850"/>
              <a:ext cx="1368000" cy="13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4CDF456-36F4-4A3B-B41A-1EF3C2E04821}"/>
                </a:ext>
              </a:extLst>
            </p:cNvPr>
            <p:cNvSpPr txBox="1"/>
            <p:nvPr/>
          </p:nvSpPr>
          <p:spPr>
            <a:xfrm>
              <a:off x="8108593" y="5893651"/>
              <a:ext cx="1515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Instagram</a:t>
              </a:r>
              <a:endParaRPr lang="zh-CN" altLang="en-US" dirty="0"/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id="{FE733E8F-362B-4D31-BE1A-51DF4D34C955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5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8223" y="6272757"/>
            <a:ext cx="1495136" cy="43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319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4A7EFE84-5E93-4713-81BE-B6C387CF6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104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C49B641-B36A-4A73-AB3C-2515E675738E}"/>
              </a:ext>
            </a:extLst>
          </p:cNvPr>
          <p:cNvSpPr/>
          <p:nvPr/>
        </p:nvSpPr>
        <p:spPr>
          <a:xfrm>
            <a:off x="87413" y="60622"/>
            <a:ext cx="43781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网上搜索比对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BFA6C39-C724-4D90-AF0C-5AFA8B4DBB74}"/>
              </a:ext>
            </a:extLst>
          </p:cNvPr>
          <p:cNvSpPr/>
          <p:nvPr/>
        </p:nvSpPr>
        <p:spPr>
          <a:xfrm>
            <a:off x="87413" y="1195685"/>
            <a:ext cx="703590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dirty="0">
                <a:ln w="9525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一、原定购买方式：机</a:t>
            </a:r>
            <a:r>
              <a:rPr lang="en-US" altLang="zh-CN" sz="3200" b="1" dirty="0">
                <a:ln w="9525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+</a:t>
            </a:r>
            <a:r>
              <a:rPr lang="zh-CN" altLang="en-US" sz="3200" b="1" dirty="0">
                <a:ln w="9525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酒自由行套餐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740E64A-782E-4FD7-BF23-C664B20E4425}"/>
              </a:ext>
            </a:extLst>
          </p:cNvPr>
          <p:cNvSpPr txBox="1"/>
          <p:nvPr/>
        </p:nvSpPr>
        <p:spPr>
          <a:xfrm>
            <a:off x="586454" y="2280322"/>
            <a:ext cx="457983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 在</a:t>
            </a:r>
            <a:r>
              <a:rPr lang="en-US" altLang="zh-CN" dirty="0"/>
              <a:t>2022.06</a:t>
            </a:r>
            <a:r>
              <a:rPr lang="zh-CN" altLang="en-US" dirty="0"/>
              <a:t>高考结束之际，我与四个同学在途牛网订购了前往云南丽江与大理的</a:t>
            </a:r>
            <a:r>
              <a:rPr lang="en-US" altLang="zh-CN" dirty="0"/>
              <a:t>VIP</a:t>
            </a:r>
            <a:r>
              <a:rPr lang="zh-CN" altLang="en-US" dirty="0"/>
              <a:t>私享团，对这种私享团旅游方式留下了不错的印象。</a:t>
            </a:r>
            <a:endParaRPr lang="en-US" altLang="zh-CN" dirty="0"/>
          </a:p>
          <a:p>
            <a:r>
              <a:rPr lang="zh-CN" altLang="en-US" dirty="0"/>
              <a:t>        本次出游原先也考虑了通过此方式出行，但因文旅局在疫情期间的政策限制，无</a:t>
            </a:r>
            <a:r>
              <a:rPr lang="en-US" altLang="zh-CN" dirty="0"/>
              <a:t>OTA</a:t>
            </a:r>
            <a:r>
              <a:rPr lang="zh-CN" altLang="en-US" dirty="0"/>
              <a:t>可提供该服务，故改选自由行套餐（即机票</a:t>
            </a:r>
            <a:r>
              <a:rPr lang="en-US" altLang="zh-CN" dirty="0"/>
              <a:t>+</a:t>
            </a:r>
            <a:r>
              <a:rPr lang="zh-CN" altLang="en-US" dirty="0"/>
              <a:t>酒店模式）。</a:t>
            </a:r>
            <a:endParaRPr lang="en-US" altLang="zh-CN" dirty="0"/>
          </a:p>
          <a:p>
            <a:r>
              <a:rPr lang="zh-CN" altLang="en-US" dirty="0"/>
              <a:t>        在国内主流</a:t>
            </a:r>
            <a:r>
              <a:rPr lang="en-US" altLang="zh-CN" dirty="0"/>
              <a:t>OTA</a:t>
            </a:r>
            <a:r>
              <a:rPr lang="zh-CN" altLang="en-US" dirty="0"/>
              <a:t>大致浏览了一下，仅有携程在</a:t>
            </a:r>
            <a:r>
              <a:rPr lang="en-US" altLang="zh-CN" dirty="0"/>
              <a:t>2023.02.06</a:t>
            </a:r>
            <a:r>
              <a:rPr lang="zh-CN" altLang="en-US" dirty="0"/>
              <a:t>之前提供自由行服务，其产品如右侧所示。</a:t>
            </a:r>
            <a:endParaRPr lang="en-US" altLang="zh-CN" dirty="0"/>
          </a:p>
          <a:p>
            <a:r>
              <a:rPr lang="en-US" altLang="zh-CN" dirty="0"/>
              <a:t>        </a:t>
            </a:r>
            <a:r>
              <a:rPr lang="zh-CN" altLang="en-US" dirty="0"/>
              <a:t>在</a:t>
            </a:r>
            <a:r>
              <a:rPr lang="en-US" altLang="zh-CN" dirty="0"/>
              <a:t>1</a:t>
            </a:r>
            <a:r>
              <a:rPr lang="zh-CN" altLang="en-US" dirty="0"/>
              <a:t>月</a:t>
            </a:r>
            <a:r>
              <a:rPr lang="en-US" altLang="zh-CN" dirty="0"/>
              <a:t>10</a:t>
            </a:r>
            <a:r>
              <a:rPr lang="zh-CN" altLang="en-US" dirty="0"/>
              <a:t>日左右，其价格与右侧截屏大体接近。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15C4E38-AADC-4281-989E-540D0943C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1071" y="1930904"/>
            <a:ext cx="5725392" cy="418674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A27E37E-16A9-4B49-A868-C71551BD7202}"/>
              </a:ext>
            </a:extLst>
          </p:cNvPr>
          <p:cNvSpPr/>
          <p:nvPr/>
        </p:nvSpPr>
        <p:spPr>
          <a:xfrm>
            <a:off x="8308924" y="2522994"/>
            <a:ext cx="260359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接近</a:t>
            </a:r>
            <a:r>
              <a:rPr lang="en-US" altLang="zh-CN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</a:t>
            </a:r>
            <a:r>
              <a:rPr lang="zh-CN" altLang="en-US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月</a:t>
            </a:r>
            <a:r>
              <a:rPr lang="en-US" altLang="zh-CN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10</a:t>
            </a:r>
            <a:r>
              <a:rPr lang="zh-CN" altLang="en-US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日价格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B52193B-E419-4FDE-A47C-41964435950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8223" y="6272757"/>
            <a:ext cx="1495136" cy="43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976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4A7EFE84-5E93-4713-81BE-B6C387CF6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104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C49B641-B36A-4A73-AB3C-2515E675738E}"/>
              </a:ext>
            </a:extLst>
          </p:cNvPr>
          <p:cNvSpPr/>
          <p:nvPr/>
        </p:nvSpPr>
        <p:spPr>
          <a:xfrm>
            <a:off x="87413" y="60622"/>
            <a:ext cx="43781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网上搜索比对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BFA6C39-C724-4D90-AF0C-5AFA8B4DBB74}"/>
              </a:ext>
            </a:extLst>
          </p:cNvPr>
          <p:cNvSpPr/>
          <p:nvPr/>
        </p:nvSpPr>
        <p:spPr>
          <a:xfrm>
            <a:off x="87413" y="1195685"/>
            <a:ext cx="703590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dirty="0">
                <a:ln w="9525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一、原定购买方式：机</a:t>
            </a:r>
            <a:r>
              <a:rPr lang="en-US" altLang="zh-CN" sz="3200" b="1" dirty="0">
                <a:ln w="9525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+</a:t>
            </a:r>
            <a:r>
              <a:rPr lang="zh-CN" altLang="en-US" sz="3200" b="1" dirty="0">
                <a:ln w="9525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酒自由行套餐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740E64A-782E-4FD7-BF23-C664B20E4425}"/>
              </a:ext>
            </a:extLst>
          </p:cNvPr>
          <p:cNvSpPr txBox="1"/>
          <p:nvPr/>
        </p:nvSpPr>
        <p:spPr>
          <a:xfrm>
            <a:off x="586454" y="2280322"/>
            <a:ext cx="45798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 然而，由于我们护照的办理需要到近</a:t>
            </a:r>
            <a:r>
              <a:rPr lang="en-US" altLang="zh-CN" dirty="0"/>
              <a:t>1</a:t>
            </a:r>
            <a:r>
              <a:rPr lang="zh-CN" altLang="en-US" dirty="0"/>
              <a:t>月</a:t>
            </a:r>
            <a:r>
              <a:rPr lang="en-US" altLang="zh-CN" dirty="0"/>
              <a:t>20</a:t>
            </a:r>
            <a:r>
              <a:rPr lang="zh-CN" altLang="en-US" dirty="0"/>
              <a:t>日才能完成，经过几天的市场变动，自</a:t>
            </a:r>
            <a:r>
              <a:rPr lang="en-US" altLang="zh-CN" dirty="0"/>
              <a:t>1</a:t>
            </a:r>
            <a:r>
              <a:rPr lang="zh-CN" altLang="en-US" dirty="0"/>
              <a:t>月</a:t>
            </a:r>
            <a:r>
              <a:rPr lang="en-US" altLang="zh-CN" dirty="0"/>
              <a:t>12</a:t>
            </a:r>
            <a:r>
              <a:rPr lang="zh-CN" altLang="en-US" dirty="0"/>
              <a:t>日起，该产品价格出现了大幅增长。</a:t>
            </a:r>
            <a:endParaRPr lang="en-US" altLang="zh-CN" dirty="0"/>
          </a:p>
          <a:p>
            <a:r>
              <a:rPr lang="en-US" altLang="zh-CN" dirty="0"/>
              <a:t>        </a:t>
            </a:r>
            <a:r>
              <a:rPr lang="zh-CN" altLang="en-US" dirty="0"/>
              <a:t>受中国相关法律法规的限制，在国内</a:t>
            </a:r>
            <a:r>
              <a:rPr lang="en-US" altLang="zh-CN" dirty="0"/>
              <a:t>OTA</a:t>
            </a:r>
            <a:r>
              <a:rPr lang="zh-CN" altLang="en-US" dirty="0"/>
              <a:t>平台订购此类产品，必须提供有效旅行证件。此时我与同行人都无法提供护照编号，眼睁睁地看着价格与日俱增，我们决定更换购买方式。</a:t>
            </a:r>
            <a:endParaRPr lang="en-US" altLang="zh-CN" dirty="0"/>
          </a:p>
          <a:p>
            <a:r>
              <a:rPr lang="en-US" altLang="zh-CN" dirty="0"/>
              <a:t>        </a:t>
            </a:r>
            <a:r>
              <a:rPr lang="zh-CN" altLang="en-US" dirty="0"/>
              <a:t>亚洲航空是东南亚地区知名航司，类似于春秋航空，其亦有自己运营的旅行社。我们查看了亚航相关产品，但其质量不理想。最终我们决定放弃订购机酒套餐，通过航司平台订购机票，任意平台订购酒店的方式规避政策限制。</a:t>
            </a:r>
            <a:endParaRPr lang="en-US" altLang="zh-CN" dirty="0"/>
          </a:p>
          <a:p>
            <a:r>
              <a:rPr lang="en-US" altLang="zh-CN" dirty="0"/>
              <a:t>        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15C4E38-AADC-4281-989E-540D0943C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1071" y="1930904"/>
            <a:ext cx="5725392" cy="418674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B9D2AFD-5C40-416A-B97F-D13358929B48}"/>
              </a:ext>
            </a:extLst>
          </p:cNvPr>
          <p:cNvSpPr txBox="1"/>
          <p:nvPr/>
        </p:nvSpPr>
        <p:spPr>
          <a:xfrm>
            <a:off x="6225952" y="2557321"/>
            <a:ext cx="528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以</a:t>
            </a:r>
            <a:r>
              <a:rPr lang="en-US" altLang="zh-CN" b="1" dirty="0">
                <a:solidFill>
                  <a:srgbClr val="FF0000"/>
                </a:solidFill>
                <a:highlight>
                  <a:srgbClr val="FFFF00"/>
                </a:highlight>
              </a:rPr>
              <a:t>2200</a:t>
            </a:r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元</a:t>
            </a:r>
            <a:r>
              <a:rPr lang="en-US" altLang="zh-CN" b="1" dirty="0">
                <a:solidFill>
                  <a:srgbClr val="FF0000"/>
                </a:solidFill>
                <a:highlight>
                  <a:srgbClr val="FFFF00"/>
                </a:highlight>
              </a:rPr>
              <a:t>/</a:t>
            </a:r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人为基准，每日涨</a:t>
            </a:r>
            <a:r>
              <a:rPr lang="en-US" altLang="zh-CN" b="1" dirty="0">
                <a:solidFill>
                  <a:srgbClr val="FF0000"/>
                </a:solidFill>
                <a:highlight>
                  <a:srgbClr val="FFFF00"/>
                </a:highlight>
              </a:rPr>
              <a:t>100-150</a:t>
            </a:r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！！</a:t>
            </a:r>
            <a:r>
              <a:rPr lang="zh-CN" altLang="en-US" b="1" dirty="0">
                <a:solidFill>
                  <a:srgbClr val="FF0000"/>
                </a:solidFill>
              </a:rPr>
              <a:t>！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DA5E39C-F425-443A-AD5C-B9A69DD7F13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8223" y="6272757"/>
            <a:ext cx="1495136" cy="43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53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BE1B57FB-5831-42C4-9AC0-514E5FE5A0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8223" y="6272757"/>
            <a:ext cx="1495136" cy="430599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A7EFE84-5E93-4713-81BE-B6C387CF6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104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C49B641-B36A-4A73-AB3C-2515E675738E}"/>
              </a:ext>
            </a:extLst>
          </p:cNvPr>
          <p:cNvSpPr/>
          <p:nvPr/>
        </p:nvSpPr>
        <p:spPr>
          <a:xfrm>
            <a:off x="87413" y="60622"/>
            <a:ext cx="43781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网上搜索比对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BFA6C39-C724-4D90-AF0C-5AFA8B4DBB74}"/>
              </a:ext>
            </a:extLst>
          </p:cNvPr>
          <p:cNvSpPr/>
          <p:nvPr/>
        </p:nvSpPr>
        <p:spPr>
          <a:xfrm>
            <a:off x="87413" y="1195352"/>
            <a:ext cx="633218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dirty="0">
                <a:ln w="9525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二、机票购买：</a:t>
            </a:r>
            <a:r>
              <a:rPr lang="en-US" altLang="zh-CN" sz="3200" b="1" dirty="0">
                <a:ln w="9525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OTA</a:t>
            </a:r>
            <a:r>
              <a:rPr lang="zh-CN" altLang="en-US" sz="3200" b="1" dirty="0">
                <a:ln w="9525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与官网的博弈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740E64A-782E-4FD7-BF23-C664B20E4425}"/>
              </a:ext>
            </a:extLst>
          </p:cNvPr>
          <p:cNvSpPr txBox="1"/>
          <p:nvPr/>
        </p:nvSpPr>
        <p:spPr>
          <a:xfrm>
            <a:off x="586454" y="2280322"/>
            <a:ext cx="4579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       本人平时出行是南航常旅客，一般喜欢选乘南航的航班，于是我第一时间去南航</a:t>
            </a:r>
            <a:r>
              <a:rPr lang="en-US" altLang="zh-CN" dirty="0"/>
              <a:t>APP</a:t>
            </a:r>
            <a:r>
              <a:rPr lang="zh-CN" altLang="en-US" dirty="0"/>
              <a:t>查询了广州</a:t>
            </a:r>
            <a:r>
              <a:rPr lang="en-US" altLang="zh-CN" dirty="0"/>
              <a:t>——</a:t>
            </a:r>
            <a:r>
              <a:rPr lang="zh-CN" altLang="en-US" dirty="0"/>
              <a:t>曼谷的航班，然而价格贵的离谱，遂放弃。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9E1AB8C-8C7D-4E79-A743-646B44DAD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4506" y="2177916"/>
            <a:ext cx="6185936" cy="140513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4CE91B5-2E29-446C-BC44-392263468C0A}"/>
              </a:ext>
            </a:extLst>
          </p:cNvPr>
          <p:cNvSpPr txBox="1"/>
          <p:nvPr/>
        </p:nvSpPr>
        <p:spPr>
          <a:xfrm>
            <a:off x="586454" y="4462319"/>
            <a:ext cx="45798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 主要考虑到价格因素，最终还是决定自行前往香港，从香港出发。根据时段、价格与机型喜爱度（本人是“飞友”）综合考虑，我们初步确定了埃塞俄比亚航空公司的航班，其价格最为友好，机型也相对不错（</a:t>
            </a:r>
            <a:r>
              <a:rPr lang="en-US" altLang="zh-CN" dirty="0"/>
              <a:t>Boeing 787-8</a:t>
            </a:r>
            <a:r>
              <a:rPr lang="zh-CN" altLang="en-US" dirty="0"/>
              <a:t>）。两人往返总共才</a:t>
            </a:r>
            <a:r>
              <a:rPr lang="en-US" altLang="zh-CN" dirty="0"/>
              <a:t>3600</a:t>
            </a:r>
            <a:r>
              <a:rPr lang="zh-CN" altLang="en-US" dirty="0"/>
              <a:t>元。</a:t>
            </a:r>
            <a:endParaRPr lang="en-US" altLang="zh-CN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573D7FD-DC4A-406F-B0F5-52A95F0DB4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4506" y="4492087"/>
            <a:ext cx="4401164" cy="126700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15710BD-EC5E-4BAC-8561-205698082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96325" y="3980844"/>
            <a:ext cx="3204117" cy="228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2476C9BA-3C26-4470-BDF3-52FEF6464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6400" y="6385370"/>
            <a:ext cx="493875" cy="49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4">
            <a:extLst>
              <a:ext uri="{FF2B5EF4-FFF2-40B4-BE49-F238E27FC236}">
                <a16:creationId xmlns:a16="http://schemas.microsoft.com/office/drawing/2014/main" id="{7EB3BFB7-095A-4019-9F57-AD667E95F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948472" y="6342862"/>
            <a:ext cx="581058" cy="57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6">
            <a:extLst>
              <a:ext uri="{FF2B5EF4-FFF2-40B4-BE49-F238E27FC236}">
                <a16:creationId xmlns:a16="http://schemas.microsoft.com/office/drawing/2014/main" id="{D6362AE7-C935-4825-9FE3-58D6CAEA5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02954" y="6411827"/>
            <a:ext cx="493875" cy="44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8223FFA-1E68-4B42-A377-2A6DD143AAED}"/>
              </a:ext>
            </a:extLst>
          </p:cNvPr>
          <p:cNvSpPr txBox="1"/>
          <p:nvPr/>
        </p:nvSpPr>
        <p:spPr>
          <a:xfrm>
            <a:off x="7515026" y="6483455"/>
            <a:ext cx="412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←这三家的机型我最喜爱，可惜太贵</a:t>
            </a:r>
          </a:p>
        </p:txBody>
      </p:sp>
    </p:spTree>
    <p:extLst>
      <p:ext uri="{BB962C8B-B14F-4D97-AF65-F5344CB8AC3E}">
        <p14:creationId xmlns:p14="http://schemas.microsoft.com/office/powerpoint/2010/main" val="4135763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4A7EFE84-5E93-4713-81BE-B6C387CF6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104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C49B641-B36A-4A73-AB3C-2515E675738E}"/>
              </a:ext>
            </a:extLst>
          </p:cNvPr>
          <p:cNvSpPr/>
          <p:nvPr/>
        </p:nvSpPr>
        <p:spPr>
          <a:xfrm>
            <a:off x="87413" y="60622"/>
            <a:ext cx="43781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网上搜索比对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BFA6C39-C724-4D90-AF0C-5AFA8B4DBB74}"/>
              </a:ext>
            </a:extLst>
          </p:cNvPr>
          <p:cNvSpPr/>
          <p:nvPr/>
        </p:nvSpPr>
        <p:spPr>
          <a:xfrm>
            <a:off x="87413" y="1195352"/>
            <a:ext cx="633218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dirty="0">
                <a:ln w="9525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二、机票购买：</a:t>
            </a:r>
            <a:r>
              <a:rPr lang="en-US" altLang="zh-CN" sz="3200" b="1" dirty="0">
                <a:ln w="9525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OTA</a:t>
            </a:r>
            <a:r>
              <a:rPr lang="zh-CN" altLang="en-US" sz="3200" b="1" dirty="0">
                <a:ln w="9525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与官网的博弈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740E64A-782E-4FD7-BF23-C664B20E4425}"/>
              </a:ext>
            </a:extLst>
          </p:cNvPr>
          <p:cNvSpPr txBox="1"/>
          <p:nvPr/>
        </p:nvSpPr>
        <p:spPr>
          <a:xfrm>
            <a:off x="462021" y="2139165"/>
            <a:ext cx="410997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</a:t>
            </a:r>
            <a:r>
              <a:rPr lang="zh-CN" altLang="en-US" dirty="0"/>
              <a:t>可是，就在准备预订的前夕，埃塞俄比亚航空突然大幅度涨价至两人往返</a:t>
            </a:r>
            <a:r>
              <a:rPr lang="en-US" altLang="zh-CN" dirty="0"/>
              <a:t>3800</a:t>
            </a:r>
            <a:r>
              <a:rPr lang="zh-CN" altLang="en-US" dirty="0"/>
              <a:t>元，故另寻他家，综合考虑下选择了香港航空。两人往返共</a:t>
            </a:r>
            <a:r>
              <a:rPr lang="en-US" altLang="zh-CN" dirty="0"/>
              <a:t>3810</a:t>
            </a:r>
            <a:r>
              <a:rPr lang="zh-CN" altLang="en-US" dirty="0"/>
              <a:t>元。</a:t>
            </a:r>
            <a:endParaRPr lang="en-US" altLang="zh-CN" dirty="0"/>
          </a:p>
          <a:p>
            <a:r>
              <a:rPr lang="zh-CN" altLang="en-US" dirty="0"/>
              <a:t>        经过</a:t>
            </a:r>
            <a:r>
              <a:rPr lang="en-US" altLang="zh-CN" dirty="0"/>
              <a:t>Ctrip</a:t>
            </a:r>
            <a:r>
              <a:rPr lang="zh-CN" altLang="en-US" dirty="0"/>
              <a:t>、</a:t>
            </a:r>
            <a:r>
              <a:rPr lang="en-US" altLang="zh-CN" dirty="0"/>
              <a:t>Booking</a:t>
            </a:r>
            <a:r>
              <a:rPr lang="zh-CN" altLang="en-US" dirty="0"/>
              <a:t>和</a:t>
            </a:r>
            <a:r>
              <a:rPr lang="en-US" altLang="zh-CN" dirty="0"/>
              <a:t>Agoda</a:t>
            </a:r>
            <a:r>
              <a:rPr lang="zh-CN" altLang="en-US" dirty="0"/>
              <a:t>平台的对比，在香港航空官网订购机票，是最为优惠的，能够以合理的价格购买行李额度，并便捷地进行金鹏俱乐部常旅客积分积累。事实上，在国内购买机票时，一般上也是航司官方平台最便宜。</a:t>
            </a:r>
            <a:endParaRPr lang="en-US" altLang="zh-CN" dirty="0"/>
          </a:p>
          <a:p>
            <a:r>
              <a:rPr lang="en-US" altLang="zh-CN" dirty="0"/>
              <a:t>        </a:t>
            </a:r>
            <a:r>
              <a:rPr lang="zh-CN" altLang="en-US" dirty="0"/>
              <a:t>境外航司在机票预定时一般不要求提供有效旅行证件，乘客可以先预定抢占当前价格下的座位，再于网络预办手续时登记本人身份信息，相较境内公司灵活度更大。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E4B2D0-9DC7-49CA-AFA4-37EBA2F2D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291" y="1857058"/>
            <a:ext cx="6897063" cy="45345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43C228A-4564-44DC-A422-867EB24175B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8223" y="6272757"/>
            <a:ext cx="1495136" cy="43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06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4A7EFE84-5E93-4713-81BE-B6C387CF6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104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C49B641-B36A-4A73-AB3C-2515E675738E}"/>
              </a:ext>
            </a:extLst>
          </p:cNvPr>
          <p:cNvSpPr/>
          <p:nvPr/>
        </p:nvSpPr>
        <p:spPr>
          <a:xfrm>
            <a:off x="87413" y="60622"/>
            <a:ext cx="43781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网上搜索比对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BFA6C39-C724-4D90-AF0C-5AFA8B4DBB74}"/>
              </a:ext>
            </a:extLst>
          </p:cNvPr>
          <p:cNvSpPr/>
          <p:nvPr/>
        </p:nvSpPr>
        <p:spPr>
          <a:xfrm>
            <a:off x="135038" y="1158429"/>
            <a:ext cx="51090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dirty="0">
                <a:ln w="9525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三、酒店订购：携程价最优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740E64A-782E-4FD7-BF23-C664B20E4425}"/>
              </a:ext>
            </a:extLst>
          </p:cNvPr>
          <p:cNvSpPr txBox="1"/>
          <p:nvPr/>
        </p:nvSpPr>
        <p:spPr>
          <a:xfrm>
            <a:off x="539811" y="1836426"/>
            <a:ext cx="42995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</a:t>
            </a:r>
            <a:r>
              <a:rPr lang="zh-CN" altLang="en-US" dirty="0"/>
              <a:t>考虑到出行便利度、酒店环境、卫生情况、价格，我们选择了在机场快轨终点、近地铁站的一个酒店。该酒店含每日早餐，提供免费接送服务，泳池免费，酒店整体为四星标准，预计体验尚可。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43762D-6D3F-4B25-AB28-31C56AC18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627" y="1158429"/>
            <a:ext cx="4919563" cy="328972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17CD4DD-3CB9-4649-86FF-3598741CD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2190" y="1156071"/>
            <a:ext cx="1819810" cy="141901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C3BCDD9-D8DB-49BA-A153-58670FEA4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1050" y="2575090"/>
            <a:ext cx="3790950" cy="1848108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B120E5D8-9364-4F4E-A706-F23A0C4B7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48530" y="4833485"/>
            <a:ext cx="690833" cy="69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8D28254F-78B2-4FE0-93CA-DCAFC8878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00892" y="4980200"/>
            <a:ext cx="551914" cy="55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57D42F3-DBB8-43FF-B7E3-3D3D8A1ECA13}"/>
              </a:ext>
            </a:extLst>
          </p:cNvPr>
          <p:cNvSpPr txBox="1"/>
          <p:nvPr/>
        </p:nvSpPr>
        <p:spPr>
          <a:xfrm>
            <a:off x="5860923" y="5532114"/>
            <a:ext cx="6100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 携程与</a:t>
            </a:r>
            <a:r>
              <a:rPr lang="en-US" altLang="zh-CN" dirty="0"/>
              <a:t>Booking</a:t>
            </a:r>
            <a:r>
              <a:rPr lang="zh-CN" altLang="en-US" dirty="0"/>
              <a:t>均代理了该酒店。经过对比，携程上的价格最为优惠（甚至比酒店官网的价格更低），故选择了在携程订购，大致是</a:t>
            </a:r>
            <a:r>
              <a:rPr lang="en-US" altLang="zh-CN" dirty="0"/>
              <a:t>1700+/5</a:t>
            </a:r>
            <a:r>
              <a:rPr lang="zh-CN" altLang="en-US" dirty="0"/>
              <a:t>晚。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2F5A38-BBE5-42FA-85FA-CFF69E6561E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373" y="3450637"/>
            <a:ext cx="5217183" cy="328972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53F584F-C024-4C3C-9539-CFC1E578D57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5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8223" y="6272757"/>
            <a:ext cx="1495136" cy="43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27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897FF64B-F233-475B-97D8-D75F0AC8996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8223" y="6272757"/>
            <a:ext cx="1495136" cy="430599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A7EFE84-5E93-4713-81BE-B6C387CF6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104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C49B641-B36A-4A73-AB3C-2515E675738E}"/>
              </a:ext>
            </a:extLst>
          </p:cNvPr>
          <p:cNvSpPr/>
          <p:nvPr/>
        </p:nvSpPr>
        <p:spPr>
          <a:xfrm>
            <a:off x="87413" y="60622"/>
            <a:ext cx="43781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网上搜索比对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BFA6C39-C724-4D90-AF0C-5AFA8B4DBB74}"/>
              </a:ext>
            </a:extLst>
          </p:cNvPr>
          <p:cNvSpPr/>
          <p:nvPr/>
        </p:nvSpPr>
        <p:spPr>
          <a:xfrm>
            <a:off x="230373" y="1173076"/>
            <a:ext cx="264687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dirty="0">
                <a:ln w="9525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四、杂项订购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CB07462-F053-470B-8DEC-FE56A271519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547" y="1989749"/>
            <a:ext cx="1984675" cy="248575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348C1AD-7048-4B20-AD26-6AAA8CD9AA55}"/>
              </a:ext>
            </a:extLst>
          </p:cNvPr>
          <p:cNvSpPr txBox="1"/>
          <p:nvPr/>
        </p:nvSpPr>
        <p:spPr>
          <a:xfrm>
            <a:off x="423547" y="4834550"/>
            <a:ext cx="18760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在飞猪订购了泰国</a:t>
            </a:r>
            <a:r>
              <a:rPr lang="en-US" altLang="zh-CN" dirty="0"/>
              <a:t>5G</a:t>
            </a:r>
            <a:r>
              <a:rPr lang="zh-CN" altLang="en-US" dirty="0"/>
              <a:t>电话卡，</a:t>
            </a:r>
            <a:r>
              <a:rPr lang="en-US" altLang="zh-CN" dirty="0"/>
              <a:t>30GB</a:t>
            </a:r>
            <a:r>
              <a:rPr lang="zh-CN" altLang="en-US" dirty="0"/>
              <a:t>流量</a:t>
            </a:r>
            <a:r>
              <a:rPr lang="en-US" altLang="zh-CN" dirty="0"/>
              <a:t>+60</a:t>
            </a:r>
            <a:r>
              <a:rPr lang="zh-CN" altLang="en-US" dirty="0"/>
              <a:t>分钟通话，大致花费</a:t>
            </a:r>
            <a:r>
              <a:rPr lang="en-US" altLang="zh-CN" dirty="0"/>
              <a:t>30</a:t>
            </a:r>
            <a:r>
              <a:rPr lang="zh-CN" altLang="en-US" dirty="0"/>
              <a:t>元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B5BD2AA-A521-4CA8-921C-FE33906FC7C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422" y="1173076"/>
            <a:ext cx="2836578" cy="426928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25EAF0A-CF00-4E39-B7DD-0B4185E978EC}"/>
              </a:ext>
            </a:extLst>
          </p:cNvPr>
          <p:cNvSpPr txBox="1"/>
          <p:nvPr/>
        </p:nvSpPr>
        <p:spPr>
          <a:xfrm>
            <a:off x="3358836" y="5570860"/>
            <a:ext cx="2737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 err="1"/>
              <a:t>klook</a:t>
            </a:r>
            <a:r>
              <a:rPr lang="zh-CN" altLang="en-US" dirty="0"/>
              <a:t>预定了九龙</a:t>
            </a:r>
            <a:r>
              <a:rPr lang="en-US" altLang="zh-CN" dirty="0"/>
              <a:t>-</a:t>
            </a:r>
            <a:r>
              <a:rPr lang="zh-CN" altLang="en-US" dirty="0"/>
              <a:t>机场的车票，较直接刷八达通便宜了许多</a:t>
            </a:r>
            <a:endParaRPr lang="en-US" altLang="zh-CN" dirty="0"/>
          </a:p>
          <a:p>
            <a:r>
              <a:rPr lang="zh-CN" altLang="en-US" dirty="0"/>
              <a:t>（还是很贵！抢钱！）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D4F4954-BCC0-4272-A5B9-055634FF7AC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8171" y="1168869"/>
            <a:ext cx="5456076" cy="1817081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9BEF6FD7-15EB-415C-ADAE-97261C9EC6CE}"/>
              </a:ext>
            </a:extLst>
          </p:cNvPr>
          <p:cNvSpPr/>
          <p:nvPr/>
        </p:nvSpPr>
        <p:spPr>
          <a:xfrm>
            <a:off x="9079143" y="1534727"/>
            <a:ext cx="2127505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两人共花费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800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多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EBC2189-7859-43FD-BE34-12BE41B9CC32}"/>
              </a:ext>
            </a:extLst>
          </p:cNvPr>
          <p:cNvSpPr txBox="1"/>
          <p:nvPr/>
        </p:nvSpPr>
        <p:spPr>
          <a:xfrm>
            <a:off x="6476272" y="2903084"/>
            <a:ext cx="26028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在携程上订购的芭提雅一日游包车独立团与在广州的酒店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0FDF0CF-22E3-491D-8C73-288616F74B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9143" y="2004248"/>
            <a:ext cx="2867425" cy="1619476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3C6AA65B-6117-4939-97FA-7CA325C2AF60}"/>
              </a:ext>
            </a:extLst>
          </p:cNvPr>
          <p:cNvSpPr txBox="1"/>
          <p:nvPr/>
        </p:nvSpPr>
        <p:spPr>
          <a:xfrm>
            <a:off x="9079143" y="3167142"/>
            <a:ext cx="95966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134</a:t>
            </a:r>
            <a:r>
              <a:rPr lang="zh-CN" altLang="en-US" dirty="0"/>
              <a:t>元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6EF3B602-DF39-446F-A593-6EBF4A46003E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7092" y="3881575"/>
            <a:ext cx="2036148" cy="229882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2A024B6-9E8A-4551-97E3-AC4A9E3BF8E8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8870" y="3912175"/>
            <a:ext cx="1969583" cy="2182095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216B3068-C766-4025-A493-60CDEE1AA3D5}"/>
              </a:ext>
            </a:extLst>
          </p:cNvPr>
          <p:cNvSpPr txBox="1"/>
          <p:nvPr/>
        </p:nvSpPr>
        <p:spPr>
          <a:xfrm>
            <a:off x="6821812" y="6171024"/>
            <a:ext cx="2737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港珠澳大桥跨境巴士</a:t>
            </a:r>
            <a:endParaRPr lang="en-US" altLang="zh-CN" dirty="0"/>
          </a:p>
          <a:p>
            <a:r>
              <a:rPr lang="zh-CN" altLang="en-US" dirty="0"/>
              <a:t>        价格良心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9AE879B-6B97-4569-A941-7DFEA47601C8}"/>
              </a:ext>
            </a:extLst>
          </p:cNvPr>
          <p:cNvSpPr txBox="1"/>
          <p:nvPr/>
        </p:nvSpPr>
        <p:spPr>
          <a:xfrm>
            <a:off x="9736601" y="6180401"/>
            <a:ext cx="2237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12306</a:t>
            </a:r>
            <a:r>
              <a:rPr lang="zh-CN" altLang="en-US" dirty="0"/>
              <a:t>广深港高铁</a:t>
            </a:r>
            <a:endParaRPr lang="en-US" altLang="zh-CN" dirty="0"/>
          </a:p>
          <a:p>
            <a:r>
              <a:rPr lang="zh-CN" altLang="en-US" dirty="0"/>
              <a:t>很贵！抢钱！</a:t>
            </a:r>
          </a:p>
        </p:txBody>
      </p:sp>
    </p:spTree>
    <p:extLst>
      <p:ext uri="{BB962C8B-B14F-4D97-AF65-F5344CB8AC3E}">
        <p14:creationId xmlns:p14="http://schemas.microsoft.com/office/powerpoint/2010/main" val="3271057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87E854-F79C-468C-9067-3967CAC12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47337E-C103-4FBC-9D12-B0BA628EC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63FBD9E-2C9E-428E-AC3C-4B4F94A09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14301" y="0"/>
            <a:ext cx="12306301" cy="769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E36A2B3-1A60-4480-83C6-6B5BC0E4FE6A}"/>
              </a:ext>
            </a:extLst>
          </p:cNvPr>
          <p:cNvGrpSpPr/>
          <p:nvPr/>
        </p:nvGrpSpPr>
        <p:grpSpPr>
          <a:xfrm>
            <a:off x="2166937" y="2169000"/>
            <a:ext cx="7858125" cy="2520000"/>
            <a:chOff x="2109786" y="2585719"/>
            <a:chExt cx="7858125" cy="2520000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65A45EA-A7DF-432A-8B86-989304CD13C0}"/>
                </a:ext>
              </a:extLst>
            </p:cNvPr>
            <p:cNvGrpSpPr/>
            <p:nvPr/>
          </p:nvGrpSpPr>
          <p:grpSpPr>
            <a:xfrm>
              <a:off x="2109786" y="2585719"/>
              <a:ext cx="7858125" cy="2520000"/>
              <a:chOff x="1562100" y="2493169"/>
              <a:chExt cx="7858125" cy="2520000"/>
            </a:xfrm>
          </p:grpSpPr>
          <p:sp>
            <p:nvSpPr>
              <p:cNvPr id="6" name="矩形: 圆角 5">
                <a:extLst>
                  <a:ext uri="{FF2B5EF4-FFF2-40B4-BE49-F238E27FC236}">
                    <a16:creationId xmlns:a16="http://schemas.microsoft.com/office/drawing/2014/main" id="{441441B6-1D37-4123-BD11-58EEBB1A0F1B}"/>
                  </a:ext>
                </a:extLst>
              </p:cNvPr>
              <p:cNvSpPr/>
              <p:nvPr/>
            </p:nvSpPr>
            <p:spPr>
              <a:xfrm>
                <a:off x="3038475" y="2713434"/>
                <a:ext cx="6381750" cy="2079469"/>
              </a:xfrm>
              <a:prstGeom prst="roundRect">
                <a:avLst/>
              </a:prstGeom>
              <a:solidFill>
                <a:schemeClr val="bg1">
                  <a:alpha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8DBB6A96-4DFC-4701-B7FC-57CD7A76F031}"/>
                  </a:ext>
                </a:extLst>
              </p:cNvPr>
              <p:cNvSpPr/>
              <p:nvPr/>
            </p:nvSpPr>
            <p:spPr>
              <a:xfrm>
                <a:off x="1562100" y="2493169"/>
                <a:ext cx="2520000" cy="2520000"/>
              </a:xfrm>
              <a:prstGeom prst="ellipse">
                <a:avLst/>
              </a:prstGeom>
              <a:solidFill>
                <a:schemeClr val="bg1">
                  <a:lumMod val="85000"/>
                  <a:alpha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7394A3C-D551-497E-AEC1-7F1601031CFB}"/>
                </a:ext>
              </a:extLst>
            </p:cNvPr>
            <p:cNvSpPr/>
            <p:nvPr/>
          </p:nvSpPr>
          <p:spPr>
            <a:xfrm>
              <a:off x="3017766" y="3195093"/>
              <a:ext cx="704040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7200" b="1" cap="none" spc="50" dirty="0">
                  <a:ln w="0">
                    <a:solidFill>
                      <a:schemeClr val="accent3">
                        <a:lumMod val="75000"/>
                      </a:schemeClr>
                    </a:solidFill>
                  </a:ln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2</a:t>
              </a:r>
              <a:endParaRPr lang="zh-CN" altLang="en-US" sz="7200" b="1" cap="none" spc="50" dirty="0">
                <a:ln w="0">
                  <a:solidFill>
                    <a:schemeClr val="accent3">
                      <a:lumMod val="75000"/>
                    </a:schemeClr>
                  </a:solidFill>
                </a:ln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D58CB7D-C0B6-492C-8704-2AA071370F73}"/>
                </a:ext>
              </a:extLst>
            </p:cNvPr>
            <p:cNvSpPr/>
            <p:nvPr/>
          </p:nvSpPr>
          <p:spPr>
            <a:xfrm>
              <a:off x="5065858" y="3071983"/>
              <a:ext cx="4307589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8000" b="1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幼圆" panose="02010509060101010101" pitchFamily="49" charset="-122"/>
                  <a:ea typeface="幼圆" panose="02010509060101010101" pitchFamily="49" charset="-122"/>
                </a:rPr>
                <a:t>行中体验</a:t>
              </a: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BDD1B84C-C9B1-4239-9060-0EC799911F5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8938" y="230252"/>
            <a:ext cx="2298123" cy="66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05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4A7EFE84-5E93-4713-81BE-B6C387CF6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104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C49B641-B36A-4A73-AB3C-2515E675738E}"/>
              </a:ext>
            </a:extLst>
          </p:cNvPr>
          <p:cNvSpPr/>
          <p:nvPr/>
        </p:nvSpPr>
        <p:spPr>
          <a:xfrm>
            <a:off x="10925460" y="60622"/>
            <a:ext cx="10262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D0</a:t>
            </a:r>
            <a:endParaRPr lang="zh-CN" alt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4FA48F-68E4-47AD-9461-6830D8C65DB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474" y="1411082"/>
            <a:ext cx="2621295" cy="34950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7C0B570-16FB-4421-9E6C-B6D709B5428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8925" y="1411082"/>
            <a:ext cx="2621297" cy="349506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47BCF7E-7A7B-48F3-899E-8273E99A9E0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5379" y="1411082"/>
            <a:ext cx="4660081" cy="349506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692A3AA-C886-4B33-A4F7-2482B11D201D}"/>
              </a:ext>
            </a:extLst>
          </p:cNvPr>
          <p:cNvSpPr txBox="1"/>
          <p:nvPr/>
        </p:nvSpPr>
        <p:spPr>
          <a:xfrm>
            <a:off x="1032474" y="5549774"/>
            <a:ext cx="9892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Loft</a:t>
            </a:r>
            <a:r>
              <a:rPr lang="zh-CN" altLang="en-US" dirty="0"/>
              <a:t>式公寓民宿，带投影仪，价格实惠，但卫生条件一般。与客服反应后感觉态度一般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5BD227C-157A-4B41-AC11-0C249881E99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8223" y="6272757"/>
            <a:ext cx="1495136" cy="43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88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4A7EFE84-5E93-4713-81BE-B6C387CF6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104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C49B641-B36A-4A73-AB3C-2515E675738E}"/>
              </a:ext>
            </a:extLst>
          </p:cNvPr>
          <p:cNvSpPr/>
          <p:nvPr/>
        </p:nvSpPr>
        <p:spPr>
          <a:xfrm>
            <a:off x="10925459" y="60622"/>
            <a:ext cx="10262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D1</a:t>
            </a:r>
            <a:endParaRPr lang="zh-CN" alt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7AB1D7-F697-46EB-BF3E-04BA65CE0C6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210" y="1249378"/>
            <a:ext cx="3591208" cy="26934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7292B99-1004-4E45-A7FC-9E3D63CC2C5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210" y="3942784"/>
            <a:ext cx="3591208" cy="26934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7CCC075-7722-4942-9379-A9B95A32AB7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7489" y="1249378"/>
            <a:ext cx="4040109" cy="538681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B661CEC-23F2-478A-8786-FC4A891CDA03}"/>
              </a:ext>
            </a:extLst>
          </p:cNvPr>
          <p:cNvSpPr txBox="1"/>
          <p:nvPr/>
        </p:nvSpPr>
        <p:spPr>
          <a:xfrm>
            <a:off x="8256577" y="1656784"/>
            <a:ext cx="36134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 广深港高铁体验不错，由港铁运营的动感号</a:t>
            </a:r>
            <a:r>
              <a:rPr lang="en-US" altLang="zh-CN" dirty="0"/>
              <a:t>CRH380A</a:t>
            </a:r>
            <a:r>
              <a:rPr lang="zh-CN" altLang="en-US" dirty="0"/>
              <a:t>内饰较内地的要更豪华，但价格确实是贵了点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CBD4B6B-248B-4543-9B82-1141C4E631A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9669" y="3603278"/>
            <a:ext cx="4043881" cy="303291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0D79B9D-5ABC-4E63-89C3-C486515D5F9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8223" y="6272757"/>
            <a:ext cx="1495136" cy="43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973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87E854-F79C-468C-9067-3967CAC12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47337E-C103-4FBC-9D12-B0BA628EC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63FBD9E-2C9E-428E-AC3C-4B4F94A09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14301" y="0"/>
            <a:ext cx="12306301" cy="769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E36A2B3-1A60-4480-83C6-6B5BC0E4FE6A}"/>
              </a:ext>
            </a:extLst>
          </p:cNvPr>
          <p:cNvGrpSpPr/>
          <p:nvPr/>
        </p:nvGrpSpPr>
        <p:grpSpPr>
          <a:xfrm>
            <a:off x="2166937" y="2169000"/>
            <a:ext cx="7858125" cy="2520000"/>
            <a:chOff x="2109786" y="2585719"/>
            <a:chExt cx="7858125" cy="2520000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65A45EA-A7DF-432A-8B86-989304CD13C0}"/>
                </a:ext>
              </a:extLst>
            </p:cNvPr>
            <p:cNvGrpSpPr/>
            <p:nvPr/>
          </p:nvGrpSpPr>
          <p:grpSpPr>
            <a:xfrm>
              <a:off x="2109786" y="2585719"/>
              <a:ext cx="7858125" cy="2520000"/>
              <a:chOff x="1562100" y="2493169"/>
              <a:chExt cx="7858125" cy="2520000"/>
            </a:xfrm>
          </p:grpSpPr>
          <p:sp>
            <p:nvSpPr>
              <p:cNvPr id="6" name="矩形: 圆角 5">
                <a:extLst>
                  <a:ext uri="{FF2B5EF4-FFF2-40B4-BE49-F238E27FC236}">
                    <a16:creationId xmlns:a16="http://schemas.microsoft.com/office/drawing/2014/main" id="{441441B6-1D37-4123-BD11-58EEBB1A0F1B}"/>
                  </a:ext>
                </a:extLst>
              </p:cNvPr>
              <p:cNvSpPr/>
              <p:nvPr/>
            </p:nvSpPr>
            <p:spPr>
              <a:xfrm>
                <a:off x="3038475" y="2713434"/>
                <a:ext cx="6381750" cy="2079469"/>
              </a:xfrm>
              <a:prstGeom prst="roundRect">
                <a:avLst/>
              </a:prstGeom>
              <a:solidFill>
                <a:schemeClr val="bg1">
                  <a:alpha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8DBB6A96-4DFC-4701-B7FC-57CD7A76F031}"/>
                  </a:ext>
                </a:extLst>
              </p:cNvPr>
              <p:cNvSpPr/>
              <p:nvPr/>
            </p:nvSpPr>
            <p:spPr>
              <a:xfrm>
                <a:off x="1562100" y="2493169"/>
                <a:ext cx="2520000" cy="2520000"/>
              </a:xfrm>
              <a:prstGeom prst="ellipse">
                <a:avLst/>
              </a:prstGeom>
              <a:solidFill>
                <a:schemeClr val="bg1">
                  <a:lumMod val="85000"/>
                  <a:alpha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7394A3C-D551-497E-AEC1-7F1601031CFB}"/>
                </a:ext>
              </a:extLst>
            </p:cNvPr>
            <p:cNvSpPr/>
            <p:nvPr/>
          </p:nvSpPr>
          <p:spPr>
            <a:xfrm>
              <a:off x="3017766" y="3195093"/>
              <a:ext cx="704040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7200" b="1" cap="none" spc="50" dirty="0">
                  <a:ln w="0">
                    <a:solidFill>
                      <a:schemeClr val="accent3">
                        <a:lumMod val="75000"/>
                      </a:schemeClr>
                    </a:solidFill>
                  </a:ln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1</a:t>
              </a:r>
              <a:endParaRPr lang="zh-CN" altLang="en-US" sz="7200" b="1" cap="none" spc="50" dirty="0">
                <a:ln w="0">
                  <a:solidFill>
                    <a:schemeClr val="accent3">
                      <a:lumMod val="75000"/>
                    </a:schemeClr>
                  </a:solidFill>
                </a:ln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D58CB7D-C0B6-492C-8704-2AA071370F73}"/>
                </a:ext>
              </a:extLst>
            </p:cNvPr>
            <p:cNvSpPr/>
            <p:nvPr/>
          </p:nvSpPr>
          <p:spPr>
            <a:xfrm>
              <a:off x="5072269" y="3071983"/>
              <a:ext cx="4294766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8000" b="1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幼圆" panose="02010509060101010101" pitchFamily="49" charset="-122"/>
                  <a:ea typeface="幼圆" panose="02010509060101010101" pitchFamily="49" charset="-122"/>
                </a:rPr>
                <a:t>行前准备</a:t>
              </a: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E895FC5B-F686-4938-A52A-02927F54546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8938" y="230252"/>
            <a:ext cx="2298123" cy="66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75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4A7EFE84-5E93-4713-81BE-B6C387CF6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104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C49B641-B36A-4A73-AB3C-2515E675738E}"/>
              </a:ext>
            </a:extLst>
          </p:cNvPr>
          <p:cNvSpPr/>
          <p:nvPr/>
        </p:nvSpPr>
        <p:spPr>
          <a:xfrm>
            <a:off x="10925459" y="60622"/>
            <a:ext cx="10262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D1</a:t>
            </a:r>
            <a:endParaRPr lang="zh-CN" alt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0FEAC0-A219-4BC2-89BB-CE1F8C9AA2F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762" y="1771084"/>
            <a:ext cx="5628238" cy="42211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A463B7-7497-405C-903C-5028F1B158C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771084"/>
            <a:ext cx="2951830" cy="29469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6169FBB-547E-4F86-8697-2D809D9629B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3739081"/>
            <a:ext cx="2951830" cy="225318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B9907E4-07C6-42F8-9344-CBD690C95F05}"/>
              </a:ext>
            </a:extLst>
          </p:cNvPr>
          <p:cNvSpPr txBox="1"/>
          <p:nvPr/>
        </p:nvSpPr>
        <p:spPr>
          <a:xfrm>
            <a:off x="10205708" y="2830339"/>
            <a:ext cx="14395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西九文化区：香港居民的游憩之地，比较有生活气息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E5A6FA-5606-4533-B3FE-7138DC90319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8223" y="6272757"/>
            <a:ext cx="1495136" cy="43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5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4A7EFE84-5E93-4713-81BE-B6C387CF6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104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C49B641-B36A-4A73-AB3C-2515E675738E}"/>
              </a:ext>
            </a:extLst>
          </p:cNvPr>
          <p:cNvSpPr/>
          <p:nvPr/>
        </p:nvSpPr>
        <p:spPr>
          <a:xfrm>
            <a:off x="10925459" y="60622"/>
            <a:ext cx="10262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D1</a:t>
            </a:r>
            <a:endParaRPr lang="zh-CN" alt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FF136D-E255-430A-B0B0-26714832AB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035" y="1311493"/>
            <a:ext cx="2496305" cy="33284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F64D435-9E40-4C44-8706-A0E6C766CDC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1339" y="1311492"/>
            <a:ext cx="2496305" cy="33284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5498F6A-6CCE-4AB4-BCA0-6D539E568FA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751593" y="1727545"/>
            <a:ext cx="3328406" cy="249630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9CDA862-2456-4875-BB79-617463255FE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3947" y="1311492"/>
            <a:ext cx="4432052" cy="332404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DAE6F75-CC96-4CDC-8E25-05A65B4AAF97}"/>
              </a:ext>
            </a:extLst>
          </p:cNvPr>
          <p:cNvSpPr txBox="1"/>
          <p:nvPr/>
        </p:nvSpPr>
        <p:spPr>
          <a:xfrm>
            <a:off x="1249378" y="5350598"/>
            <a:ext cx="8999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 香港国际机场整体体验不错，航空文化氛围浓厚，可惜因为疫情许多商铺未开放。   </a:t>
            </a:r>
            <a:endParaRPr lang="en-US" altLang="zh-CN" dirty="0"/>
          </a:p>
          <a:p>
            <a:r>
              <a:rPr lang="zh-CN" altLang="en-US" dirty="0"/>
              <a:t>        香港航空是日航机</a:t>
            </a:r>
            <a:r>
              <a:rPr lang="en-US" altLang="zh-CN" dirty="0"/>
              <a:t>A320-200</a:t>
            </a:r>
            <a:r>
              <a:rPr lang="zh-CN" altLang="en-US" dirty="0"/>
              <a:t>机龄较老，隔音较差，航班在正餐时段却只有小面包，体验一般。但空乘人员服务态度不错。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75961A7-6A04-4CE1-96FF-5A00FF2CF94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8223" y="6272757"/>
            <a:ext cx="1495136" cy="43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94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4A7EFE84-5E93-4713-81BE-B6C387CF6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104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C49B641-B36A-4A73-AB3C-2515E675738E}"/>
              </a:ext>
            </a:extLst>
          </p:cNvPr>
          <p:cNvSpPr/>
          <p:nvPr/>
        </p:nvSpPr>
        <p:spPr>
          <a:xfrm>
            <a:off x="10925459" y="60622"/>
            <a:ext cx="10262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D1</a:t>
            </a:r>
            <a:endParaRPr lang="zh-CN" alt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2E3B5E-CD2F-4429-9A7C-CBA6354B293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328" y="1313508"/>
            <a:ext cx="4756842" cy="475684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3888E98-A50D-4414-BE74-9D168B40C14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8169" y="1313508"/>
            <a:ext cx="6342455" cy="475684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AD095E9-FB99-474C-801D-BB4338E11893}"/>
              </a:ext>
            </a:extLst>
          </p:cNvPr>
          <p:cNvSpPr txBox="1"/>
          <p:nvPr/>
        </p:nvSpPr>
        <p:spPr>
          <a:xfrm>
            <a:off x="1195057" y="6237838"/>
            <a:ext cx="908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持有电子落地签顺利入境泰国，等待时间不长，体验尚可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E1E915C-0F40-4F8F-85FC-89D27F86D88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8223" y="6272757"/>
            <a:ext cx="1495136" cy="43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82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4A7EFE84-5E93-4713-81BE-B6C387CF6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104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C49B641-B36A-4A73-AB3C-2515E675738E}"/>
              </a:ext>
            </a:extLst>
          </p:cNvPr>
          <p:cNvSpPr/>
          <p:nvPr/>
        </p:nvSpPr>
        <p:spPr>
          <a:xfrm>
            <a:off x="10925459" y="60622"/>
            <a:ext cx="10262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D2</a:t>
            </a:r>
            <a:endParaRPr lang="zh-CN" alt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411992-057E-467D-ACEF-E0EDD0048E0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056" y="1044575"/>
            <a:ext cx="2994246" cy="39923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06D4BB7-D27D-485E-84EC-FD3ADA5C90E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5190" y="1044575"/>
            <a:ext cx="2994247" cy="39923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848CA82-EF48-4144-AE89-57679DFDB02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9437" y="1044575"/>
            <a:ext cx="2994246" cy="39923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AF317CE-96FF-41AE-8315-90CA739778E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3684" y="1044574"/>
            <a:ext cx="3227372" cy="399232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2CBCF18-A46D-4092-9F27-517F41015F2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036903"/>
            <a:ext cx="3648547" cy="182427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80EA26E-8EFF-4E5B-884E-F3891E4F9EA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8548" y="5033726"/>
            <a:ext cx="1368206" cy="182427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A22731F-A60B-4108-B0B4-56DA30523FB6}"/>
              </a:ext>
            </a:extLst>
          </p:cNvPr>
          <p:cNvSpPr txBox="1"/>
          <p:nvPr/>
        </p:nvSpPr>
        <p:spPr>
          <a:xfrm>
            <a:off x="5738762" y="5351760"/>
            <a:ext cx="6138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唐人街</a:t>
            </a:r>
            <a:r>
              <a:rPr lang="en-US" altLang="zh-CN" dirty="0"/>
              <a:t>+</a:t>
            </a:r>
            <a:r>
              <a:rPr lang="zh-CN" altLang="en-US" dirty="0"/>
              <a:t>金佛寺</a:t>
            </a:r>
            <a:r>
              <a:rPr lang="en-US" altLang="zh-CN" dirty="0"/>
              <a:t>+</a:t>
            </a:r>
            <a:r>
              <a:rPr lang="zh-CN" altLang="en-US" dirty="0"/>
              <a:t>大皇宫</a:t>
            </a:r>
            <a:r>
              <a:rPr lang="en-US" altLang="zh-CN" dirty="0"/>
              <a:t>+</a:t>
            </a:r>
            <a:r>
              <a:rPr lang="zh-CN" altLang="en-US" dirty="0"/>
              <a:t>卧佛寺</a:t>
            </a:r>
            <a:r>
              <a:rPr lang="en-US" altLang="zh-CN" dirty="0"/>
              <a:t>+</a:t>
            </a:r>
            <a:r>
              <a:rPr lang="zh-CN" altLang="en-US" dirty="0"/>
              <a:t>湄南河畔</a:t>
            </a:r>
            <a:r>
              <a:rPr lang="en-US" altLang="zh-CN" dirty="0"/>
              <a:t>+</a:t>
            </a:r>
            <a:r>
              <a:rPr lang="zh-CN" altLang="en-US" dirty="0"/>
              <a:t>考山路</a:t>
            </a:r>
            <a:endParaRPr lang="en-US" altLang="zh-CN" dirty="0"/>
          </a:p>
          <a:p>
            <a:r>
              <a:rPr lang="zh-CN" altLang="en-US" dirty="0"/>
              <a:t>曼谷的经典景点，处于曼谷核心区，整体来讲挺值票价</a:t>
            </a:r>
            <a:endParaRPr lang="en-US" altLang="zh-CN" dirty="0"/>
          </a:p>
          <a:p>
            <a:r>
              <a:rPr lang="zh-CN" altLang="en-US" dirty="0"/>
              <a:t>但景区若能增加防晒措施就更好了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38625FA-C48E-450C-9E67-C6CB59651CB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5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8223" y="6272757"/>
            <a:ext cx="1495136" cy="43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012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4A7EFE84-5E93-4713-81BE-B6C387CF6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104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C49B641-B36A-4A73-AB3C-2515E675738E}"/>
              </a:ext>
            </a:extLst>
          </p:cNvPr>
          <p:cNvSpPr/>
          <p:nvPr/>
        </p:nvSpPr>
        <p:spPr>
          <a:xfrm>
            <a:off x="10925459" y="60622"/>
            <a:ext cx="10262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D3</a:t>
            </a:r>
            <a:endParaRPr lang="zh-CN" alt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A3CACA-9B1E-4DCF-BB40-3223B1CC0F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44569"/>
            <a:ext cx="3657599" cy="31471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3BADB87-84E4-4F06-9517-EA6A377E4F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1" y="1044569"/>
            <a:ext cx="3467475" cy="314717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9D1A166-7460-40D0-9272-6AC1A16F2D4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5077" y="1044570"/>
            <a:ext cx="2580238" cy="314717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B96FFA7-344F-436B-8B8E-0268C708020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5315" y="1044571"/>
            <a:ext cx="2486685" cy="314717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D453386-B54A-4E16-99AB-A87910B5BDDD}"/>
              </a:ext>
            </a:extLst>
          </p:cNvPr>
          <p:cNvSpPr txBox="1"/>
          <p:nvPr/>
        </p:nvSpPr>
        <p:spPr>
          <a:xfrm>
            <a:off x="2755271" y="5133315"/>
            <a:ext cx="6681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东芭乐园</a:t>
            </a:r>
            <a:r>
              <a:rPr lang="en-US" altLang="zh-CN" dirty="0"/>
              <a:t>+</a:t>
            </a:r>
            <a:r>
              <a:rPr lang="zh-CN" altLang="en-US" dirty="0"/>
              <a:t>民俗秀</a:t>
            </a:r>
            <a:r>
              <a:rPr lang="en-US" altLang="zh-CN" dirty="0"/>
              <a:t>+</a:t>
            </a:r>
            <a:r>
              <a:rPr lang="zh-CN" altLang="en-US" dirty="0"/>
              <a:t>大象表演，感觉不是很值，景区建设一般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3AED15F-B055-4F13-81CA-99C7F813781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8223" y="6272757"/>
            <a:ext cx="1495136" cy="43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16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4A7EFE84-5E93-4713-81BE-B6C387CF6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104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C49B641-B36A-4A73-AB3C-2515E675738E}"/>
              </a:ext>
            </a:extLst>
          </p:cNvPr>
          <p:cNvSpPr/>
          <p:nvPr/>
        </p:nvSpPr>
        <p:spPr>
          <a:xfrm>
            <a:off x="10925459" y="60622"/>
            <a:ext cx="10262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D3</a:t>
            </a:r>
            <a:endParaRPr lang="zh-CN" alt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2A794D-3B56-4FF8-9F54-5631111159B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44574"/>
            <a:ext cx="4360069" cy="58134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9315AE9-58B8-40F2-A6E5-E8AD4924E7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0069" y="1044573"/>
            <a:ext cx="4360069" cy="581342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8D9871D-CF9C-4F54-9383-28E5D7DEFFFC}"/>
              </a:ext>
            </a:extLst>
          </p:cNvPr>
          <p:cNvSpPr txBox="1"/>
          <p:nvPr/>
        </p:nvSpPr>
        <p:spPr>
          <a:xfrm>
            <a:off x="9120683" y="2658623"/>
            <a:ext cx="26707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水上市场与芭提雅沙滩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水上市场摊位不足，不够热闹，缺了点味道。</a:t>
            </a:r>
            <a:endParaRPr lang="en-US" altLang="zh-CN" dirty="0"/>
          </a:p>
          <a:p>
            <a:r>
              <a:rPr lang="zh-CN" altLang="en-US" dirty="0"/>
              <a:t>芭提雅海滩还不错，是商业气息比较浓厚的海滩。海水似乎较疫情前有所恢复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B8BF8BC-6C2B-4D53-868D-AEA50BA0D3A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8223" y="6272757"/>
            <a:ext cx="1495136" cy="43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831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4A7EFE84-5E93-4713-81BE-B6C387CF6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104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C49B641-B36A-4A73-AB3C-2515E675738E}"/>
              </a:ext>
            </a:extLst>
          </p:cNvPr>
          <p:cNvSpPr/>
          <p:nvPr/>
        </p:nvSpPr>
        <p:spPr>
          <a:xfrm>
            <a:off x="10925459" y="60622"/>
            <a:ext cx="10262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D4</a:t>
            </a:r>
            <a:endParaRPr lang="zh-CN" alt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AEF664-ED90-4588-8A82-ACF84E7711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20841"/>
            <a:ext cx="2643613" cy="35248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58A3A51-0184-4B03-A768-CD19E776A9B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3612" y="1020841"/>
            <a:ext cx="3524818" cy="352481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CC6F54D-8E8F-4E19-BB31-820731BC361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8431" y="1020841"/>
            <a:ext cx="2643614" cy="35248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38B8ECD-E225-4703-9A98-4F8C51DEA03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7181" y="1020842"/>
            <a:ext cx="3524818" cy="352481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033E8D0-AC39-4BE7-BBBF-33BCF452FDA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3389680"/>
            <a:ext cx="3793404" cy="346831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DF7251C-17DF-443F-BA6A-4364D6A4AFB7}"/>
              </a:ext>
            </a:extLst>
          </p:cNvPr>
          <p:cNvSpPr txBox="1"/>
          <p:nvPr/>
        </p:nvSpPr>
        <p:spPr>
          <a:xfrm>
            <a:off x="5693126" y="5132470"/>
            <a:ext cx="6237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北榄府暹罗古城：泰国之窗</a:t>
            </a:r>
            <a:endParaRPr lang="en-US" altLang="zh-CN" dirty="0"/>
          </a:p>
          <a:p>
            <a:r>
              <a:rPr lang="zh-CN" altLang="en-US" dirty="0"/>
              <a:t>从该景点看出了泰国皇室的横征暴敛、荒淫无道</a:t>
            </a:r>
            <a:endParaRPr lang="en-US" altLang="zh-CN" dirty="0"/>
          </a:p>
          <a:p>
            <a:r>
              <a:rPr lang="zh-CN" altLang="en-US" dirty="0"/>
              <a:t>不过骑车逛景点的体验不错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16E572C-781C-4BB4-947E-F6E32EB7A26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5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8223" y="6272757"/>
            <a:ext cx="1495136" cy="43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10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16E9A80C-EB71-4E7F-94B4-1A811C433C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08920" y="4732209"/>
            <a:ext cx="8183080" cy="270068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FF4F57E-8027-46B5-B9DE-78BD176A1EB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1247" y="3663258"/>
            <a:ext cx="3194741" cy="319474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B870DB3-7C33-4593-A39E-22E420B7D6A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02382"/>
            <a:ext cx="3194741" cy="4259655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A7EFE84-5E93-4713-81BE-B6C387CF6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104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C49B641-B36A-4A73-AB3C-2515E675738E}"/>
              </a:ext>
            </a:extLst>
          </p:cNvPr>
          <p:cNvSpPr/>
          <p:nvPr/>
        </p:nvSpPr>
        <p:spPr>
          <a:xfrm>
            <a:off x="10925459" y="60622"/>
            <a:ext cx="10262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D5</a:t>
            </a:r>
            <a:endParaRPr lang="zh-CN" alt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7AAE7C-6A13-4C43-9CEB-0F296CFE5FC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44575"/>
            <a:ext cx="2765727" cy="368763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8EB1980-9456-4175-A831-22F0655F733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727" y="1044575"/>
            <a:ext cx="2765727" cy="36876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160E741-4D86-46A4-891C-F9C730A6C20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1454" y="1044575"/>
            <a:ext cx="2852055" cy="36876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E07238B-3832-4D72-B427-F8D3D22B2862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3509" y="1044574"/>
            <a:ext cx="3808491" cy="368763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15D6697-1639-4FFF-A561-8D61F1BD5A4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3827" y="4728172"/>
            <a:ext cx="3194741" cy="2129827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1662E94A-17EE-4250-8938-34FD7573BAAA}"/>
              </a:ext>
            </a:extLst>
          </p:cNvPr>
          <p:cNvSpPr/>
          <p:nvPr/>
        </p:nvSpPr>
        <p:spPr>
          <a:xfrm>
            <a:off x="163125" y="2541759"/>
            <a:ext cx="11865749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曼谷</a:t>
            </a:r>
            <a:r>
              <a:rPr lang="zh-CN" alt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的商业氛围很浓厚</a:t>
            </a:r>
            <a:endParaRPr lang="en-US" altLang="zh-CN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zh-CN" alt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商圈建设比较完善</a:t>
            </a:r>
            <a:endParaRPr lang="en-US" altLang="zh-CN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zh-CN" alt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适合购物</a:t>
            </a:r>
            <a:endParaRPr lang="en-US" altLang="zh-CN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zh-CN" alt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甚至还有</a:t>
            </a:r>
            <a:r>
              <a:rPr lang="en-US" altLang="zh-CN" sz="54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Chagee</a:t>
            </a:r>
            <a:r>
              <a:rPr lang="zh-CN" alt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、</a:t>
            </a:r>
            <a:r>
              <a:rPr lang="en-US" altLang="zh-CN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Coco</a:t>
            </a:r>
            <a:r>
              <a:rPr lang="zh-CN" alt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等中国奶茶店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AE4087B-B2D8-4D47-9201-36135059C71A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5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8223" y="6272757"/>
            <a:ext cx="1495136" cy="43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99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71B6D6A6-47AC-4250-9EEC-ACFCE4246D5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57253"/>
            <a:ext cx="3842088" cy="5122784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A7EFE84-5E93-4713-81BE-B6C387CF6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104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C49B641-B36A-4A73-AB3C-2515E675738E}"/>
              </a:ext>
            </a:extLst>
          </p:cNvPr>
          <p:cNvSpPr/>
          <p:nvPr/>
        </p:nvSpPr>
        <p:spPr>
          <a:xfrm>
            <a:off x="10925459" y="60622"/>
            <a:ext cx="10262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D6</a:t>
            </a:r>
            <a:endParaRPr lang="zh-CN" alt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E93FA8-1E6F-4F01-BAF8-7943CD9C2BC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44575"/>
            <a:ext cx="2455446" cy="32739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6E62DBC-9E00-4E02-8C72-BAE47368016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5446" y="1044859"/>
            <a:ext cx="2455446" cy="32739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89CBEDD-D97B-43AF-BAFB-F954DC33ABA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0892" y="1041149"/>
            <a:ext cx="2455446" cy="32739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C7B0057-807E-47A9-923F-2FBA0D554CA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6338" y="1041150"/>
            <a:ext cx="2455446" cy="327392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A49BA88-72F5-49CD-BE47-D999CD7FC6F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1784" y="1041149"/>
            <a:ext cx="2455446" cy="327392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F844BC4-E137-4DCF-B708-F325E4BA504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39379" y="4320431"/>
            <a:ext cx="2661009" cy="256130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619EC68-BDEC-432D-914B-E7B80915D3E6}"/>
              </a:ext>
            </a:extLst>
          </p:cNvPr>
          <p:cNvSpPr txBox="1"/>
          <p:nvPr/>
        </p:nvSpPr>
        <p:spPr>
          <a:xfrm>
            <a:off x="8854289" y="5231750"/>
            <a:ext cx="142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回程  很累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20023F0-71C3-42CE-9FBD-F04371FF957C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5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8223" y="6272757"/>
            <a:ext cx="1495136" cy="43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75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4A7EFE84-5E93-4713-81BE-B6C387CF6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104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C49B641-B36A-4A73-AB3C-2515E675738E}"/>
              </a:ext>
            </a:extLst>
          </p:cNvPr>
          <p:cNvSpPr/>
          <p:nvPr/>
        </p:nvSpPr>
        <p:spPr>
          <a:xfrm>
            <a:off x="9037799" y="60622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酒店体验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BE2B63-47BC-4337-8B80-847497F8DAE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44575"/>
            <a:ext cx="4360069" cy="58134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6B339FA-4F1D-4FFB-9C67-383A79DC351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0069" y="1044573"/>
            <a:ext cx="7831932" cy="581342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DF389044-4D2E-412E-B42A-83D9B3733995}"/>
              </a:ext>
            </a:extLst>
          </p:cNvPr>
          <p:cNvSpPr/>
          <p:nvPr/>
        </p:nvSpPr>
        <p:spPr>
          <a:xfrm>
            <a:off x="4689154" y="1699850"/>
            <a:ext cx="71737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早餐不错，泳池挺漂亮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AF38899-28E4-47CE-88D5-E39E95D5C82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8223" y="6272757"/>
            <a:ext cx="1495136" cy="43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480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4A7EFE84-5E93-4713-81BE-B6C387CF6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104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C49B641-B36A-4A73-AB3C-2515E675738E}"/>
              </a:ext>
            </a:extLst>
          </p:cNvPr>
          <p:cNvSpPr/>
          <p:nvPr/>
        </p:nvSpPr>
        <p:spPr>
          <a:xfrm>
            <a:off x="294606" y="60622"/>
            <a:ext cx="15824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动机</a:t>
            </a:r>
            <a:endParaRPr lang="zh-CN" alt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8A6FAF-3126-4AC4-926F-B5A28EC36B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980"/>
          <a:stretch/>
        </p:blipFill>
        <p:spPr>
          <a:xfrm>
            <a:off x="7574734" y="2192550"/>
            <a:ext cx="4508625" cy="17473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DA8B317-6058-487E-8AAB-B5627B6397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468" y="1239022"/>
            <a:ext cx="781623" cy="36543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1EA179D-1A33-4CD6-A8A5-DBBF0AADB60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3845" y="1239022"/>
            <a:ext cx="781623" cy="36543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AAEB699-0D24-4176-BE47-E0CFC1985F0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7106" y="1688170"/>
            <a:ext cx="4297613" cy="275607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65550CB-337F-46FC-9443-0A2A43FD726B}"/>
              </a:ext>
            </a:extLst>
          </p:cNvPr>
          <p:cNvSpPr txBox="1"/>
          <p:nvPr/>
        </p:nvSpPr>
        <p:spPr>
          <a:xfrm>
            <a:off x="115614" y="5251010"/>
            <a:ext cx="1959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2022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月，从感染新冠到阳康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BAAE531-F8B6-4C35-9A24-79E434B9E56B}"/>
              </a:ext>
            </a:extLst>
          </p:cNvPr>
          <p:cNvSpPr txBox="1"/>
          <p:nvPr/>
        </p:nvSpPr>
        <p:spPr>
          <a:xfrm>
            <a:off x="2577106" y="5251010"/>
            <a:ext cx="4509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因疫情防控政策因素，自</a:t>
            </a:r>
            <a:r>
              <a:rPr lang="en-US" altLang="zh-CN" dirty="0"/>
              <a:t>2022</a:t>
            </a:r>
            <a:r>
              <a:rPr lang="zh-CN" altLang="en-US" dirty="0"/>
              <a:t>年</a:t>
            </a:r>
            <a:r>
              <a:rPr lang="en-US" altLang="zh-CN" dirty="0"/>
              <a:t>10</a:t>
            </a:r>
            <a:r>
              <a:rPr lang="zh-CN" altLang="en-US" dirty="0"/>
              <a:t>月份以来，本人很长时间没有进行过游憩活动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6BBE29A-D981-434E-80BA-0B992B1D8112}"/>
              </a:ext>
            </a:extLst>
          </p:cNvPr>
          <p:cNvSpPr txBox="1"/>
          <p:nvPr/>
        </p:nvSpPr>
        <p:spPr>
          <a:xfrm>
            <a:off x="7574734" y="5251010"/>
            <a:ext cx="4501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1</a:t>
            </a:r>
            <a:r>
              <a:rPr lang="zh-CN" altLang="en-US" dirty="0"/>
              <a:t>月，随着阳康后身体逐渐恢复，想外出走一走，共同出游意愿较强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BC56881-2DD7-4B97-AAD4-50BD7DDEF853}"/>
              </a:ext>
            </a:extLst>
          </p:cNvPr>
          <p:cNvSpPr txBox="1"/>
          <p:nvPr/>
        </p:nvSpPr>
        <p:spPr>
          <a:xfrm>
            <a:off x="438150" y="6070288"/>
            <a:ext cx="1141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身体因素                    政策因素与社会失范                              精神因素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3622C22-7E8B-4FAB-92A9-2516703AA01C}"/>
              </a:ext>
            </a:extLst>
          </p:cNvPr>
          <p:cNvSpPr txBox="1"/>
          <p:nvPr/>
        </p:nvSpPr>
        <p:spPr>
          <a:xfrm>
            <a:off x="8000999" y="2501338"/>
            <a:ext cx="13757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同行人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E6E8FF9-0508-4A40-819D-9CA06C5D15B2}"/>
              </a:ext>
            </a:extLst>
          </p:cNvPr>
          <p:cNvSpPr txBox="1"/>
          <p:nvPr/>
        </p:nvSpPr>
        <p:spPr>
          <a:xfrm>
            <a:off x="8000998" y="3259723"/>
            <a:ext cx="13757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同行人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389DD7D-8023-40E9-BA58-A05722467B7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8223" y="6272757"/>
            <a:ext cx="1495136" cy="43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18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4A7EFE84-5E93-4713-81BE-B6C387CF6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104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C49B641-B36A-4A73-AB3C-2515E675738E}"/>
              </a:ext>
            </a:extLst>
          </p:cNvPr>
          <p:cNvSpPr/>
          <p:nvPr/>
        </p:nvSpPr>
        <p:spPr>
          <a:xfrm>
            <a:off x="3250194" y="47353"/>
            <a:ext cx="91871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泰国核酸（虽然最终没人查）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FA2D9A7-C792-4F95-AB43-27A4AA5F8CF4}"/>
              </a:ext>
            </a:extLst>
          </p:cNvPr>
          <p:cNvSpPr txBox="1"/>
          <p:nvPr/>
        </p:nvSpPr>
        <p:spPr>
          <a:xfrm>
            <a:off x="8277886" y="1549045"/>
            <a:ext cx="5492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>
                <a:solidFill>
                  <a:srgbClr val="FF0000"/>
                </a:solidFill>
              </a:rPr>
              <a:t>太</a:t>
            </a:r>
            <a:endParaRPr lang="en-US" altLang="zh-CN" sz="9600" dirty="0">
              <a:solidFill>
                <a:srgbClr val="FF0000"/>
              </a:solidFill>
            </a:endParaRPr>
          </a:p>
          <a:p>
            <a:r>
              <a:rPr lang="zh-CN" altLang="en-US" sz="9600" dirty="0">
                <a:solidFill>
                  <a:srgbClr val="FF0000"/>
                </a:solidFill>
              </a:rPr>
              <a:t>贵</a:t>
            </a:r>
            <a:endParaRPr lang="en-US" altLang="zh-CN" sz="9600" dirty="0">
              <a:solidFill>
                <a:srgbClr val="FF0000"/>
              </a:solidFill>
            </a:endParaRPr>
          </a:p>
          <a:p>
            <a:r>
              <a:rPr lang="zh-CN" altLang="en-US" sz="9600" dirty="0">
                <a:solidFill>
                  <a:srgbClr val="FF0000"/>
                </a:solidFill>
              </a:rPr>
              <a:t>了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2814C73-9054-452B-A1F4-7ABC5485301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8223" y="6272757"/>
            <a:ext cx="1495136" cy="4305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8EE6982-2E09-478B-AB99-4A86CEB1C0D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41799"/>
            <a:ext cx="7795034" cy="583544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BE6EAA4-A383-4E33-BD49-2572472670E2}"/>
              </a:ext>
            </a:extLst>
          </p:cNvPr>
          <p:cNvSpPr txBox="1"/>
          <p:nvPr/>
        </p:nvSpPr>
        <p:spPr>
          <a:xfrm>
            <a:off x="9395988" y="1549044"/>
            <a:ext cx="5492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>
                <a:solidFill>
                  <a:srgbClr val="FF0000"/>
                </a:solidFill>
              </a:rPr>
              <a:t>太</a:t>
            </a:r>
            <a:endParaRPr lang="en-US" altLang="zh-CN" sz="9600" dirty="0">
              <a:solidFill>
                <a:srgbClr val="FF0000"/>
              </a:solidFill>
            </a:endParaRPr>
          </a:p>
          <a:p>
            <a:r>
              <a:rPr lang="zh-CN" altLang="en-US" sz="9600" dirty="0">
                <a:solidFill>
                  <a:srgbClr val="FF0000"/>
                </a:solidFill>
              </a:rPr>
              <a:t>贵</a:t>
            </a:r>
            <a:endParaRPr lang="en-US" altLang="zh-CN" sz="9600" dirty="0">
              <a:solidFill>
                <a:srgbClr val="FF0000"/>
              </a:solidFill>
            </a:endParaRPr>
          </a:p>
          <a:p>
            <a:r>
              <a:rPr lang="zh-CN" altLang="en-US" sz="9600" dirty="0">
                <a:solidFill>
                  <a:srgbClr val="FF0000"/>
                </a:solidFill>
              </a:rPr>
              <a:t>了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E2F64C9-17E3-4708-A006-64A48A14FE03}"/>
              </a:ext>
            </a:extLst>
          </p:cNvPr>
          <p:cNvSpPr txBox="1"/>
          <p:nvPr/>
        </p:nvSpPr>
        <p:spPr>
          <a:xfrm>
            <a:off x="10511073" y="1549044"/>
            <a:ext cx="5492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>
                <a:solidFill>
                  <a:srgbClr val="FF0000"/>
                </a:solidFill>
              </a:rPr>
              <a:t>太</a:t>
            </a:r>
            <a:endParaRPr lang="en-US" altLang="zh-CN" sz="9600" dirty="0">
              <a:solidFill>
                <a:srgbClr val="FF0000"/>
              </a:solidFill>
            </a:endParaRPr>
          </a:p>
          <a:p>
            <a:r>
              <a:rPr lang="zh-CN" altLang="en-US" sz="9600" dirty="0">
                <a:solidFill>
                  <a:srgbClr val="FF0000"/>
                </a:solidFill>
              </a:rPr>
              <a:t>贵</a:t>
            </a:r>
            <a:endParaRPr lang="en-US" altLang="zh-CN" sz="9600" dirty="0">
              <a:solidFill>
                <a:srgbClr val="FF0000"/>
              </a:solidFill>
            </a:endParaRPr>
          </a:p>
          <a:p>
            <a:r>
              <a:rPr lang="zh-CN" altLang="en-US" sz="9600" dirty="0">
                <a:solidFill>
                  <a:srgbClr val="FF0000"/>
                </a:solidFill>
              </a:rPr>
              <a:t>了</a:t>
            </a:r>
          </a:p>
        </p:txBody>
      </p:sp>
    </p:spTree>
    <p:extLst>
      <p:ext uri="{BB962C8B-B14F-4D97-AF65-F5344CB8AC3E}">
        <p14:creationId xmlns:p14="http://schemas.microsoft.com/office/powerpoint/2010/main" val="1348867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4A7EFE84-5E93-4713-81BE-B6C387CF6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104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C49B641-B36A-4A73-AB3C-2515E675738E}"/>
              </a:ext>
            </a:extLst>
          </p:cNvPr>
          <p:cNvSpPr/>
          <p:nvPr/>
        </p:nvSpPr>
        <p:spPr>
          <a:xfrm>
            <a:off x="9037799" y="60622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泰国饮食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38D56E-7EFC-4CB9-8E45-7D72EFE4447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44575"/>
            <a:ext cx="3250194" cy="43335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EF7C963-D93D-45FF-A86D-B036A306A5A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0195" y="1044575"/>
            <a:ext cx="3250194" cy="43335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408F72D-1AB4-4CA5-BE36-3FFAC3395AA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0389" y="1044574"/>
            <a:ext cx="3246600" cy="43288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FA2D9A7-C792-4F95-AB43-27A4AA5F8CF4}"/>
              </a:ext>
            </a:extLst>
          </p:cNvPr>
          <p:cNvSpPr txBox="1"/>
          <p:nvPr/>
        </p:nvSpPr>
        <p:spPr>
          <a:xfrm>
            <a:off x="6096000" y="6048617"/>
            <a:ext cx="5902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特色小吃为主，味道不错，但有个插曲</a:t>
            </a:r>
            <a:r>
              <a:rPr lang="en-US" altLang="zh-CN" dirty="0"/>
              <a:t>……</a:t>
            </a:r>
            <a:r>
              <a:rPr lang="zh-CN" altLang="en-US" dirty="0"/>
              <a:t>（见第三部分）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2814C73-9054-452B-A1F4-7ABC5485301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8223" y="6272757"/>
            <a:ext cx="1495136" cy="43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069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87E854-F79C-468C-9067-3967CAC12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47337E-C103-4FBC-9D12-B0BA628EC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63FBD9E-2C9E-428E-AC3C-4B4F94A09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14301" y="0"/>
            <a:ext cx="12306301" cy="769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E36A2B3-1A60-4480-83C6-6B5BC0E4FE6A}"/>
              </a:ext>
            </a:extLst>
          </p:cNvPr>
          <p:cNvGrpSpPr/>
          <p:nvPr/>
        </p:nvGrpSpPr>
        <p:grpSpPr>
          <a:xfrm>
            <a:off x="2166937" y="2169000"/>
            <a:ext cx="7858125" cy="2520000"/>
            <a:chOff x="2109786" y="2585719"/>
            <a:chExt cx="7858125" cy="2520000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65A45EA-A7DF-432A-8B86-989304CD13C0}"/>
                </a:ext>
              </a:extLst>
            </p:cNvPr>
            <p:cNvGrpSpPr/>
            <p:nvPr/>
          </p:nvGrpSpPr>
          <p:grpSpPr>
            <a:xfrm>
              <a:off x="2109786" y="2585719"/>
              <a:ext cx="7858125" cy="2520000"/>
              <a:chOff x="1562100" y="2493169"/>
              <a:chExt cx="7858125" cy="2520000"/>
            </a:xfrm>
          </p:grpSpPr>
          <p:sp>
            <p:nvSpPr>
              <p:cNvPr id="6" name="矩形: 圆角 5">
                <a:extLst>
                  <a:ext uri="{FF2B5EF4-FFF2-40B4-BE49-F238E27FC236}">
                    <a16:creationId xmlns:a16="http://schemas.microsoft.com/office/drawing/2014/main" id="{441441B6-1D37-4123-BD11-58EEBB1A0F1B}"/>
                  </a:ext>
                </a:extLst>
              </p:cNvPr>
              <p:cNvSpPr/>
              <p:nvPr/>
            </p:nvSpPr>
            <p:spPr>
              <a:xfrm>
                <a:off x="3038475" y="2713434"/>
                <a:ext cx="6381750" cy="2079469"/>
              </a:xfrm>
              <a:prstGeom prst="roundRect">
                <a:avLst/>
              </a:prstGeom>
              <a:solidFill>
                <a:schemeClr val="bg1">
                  <a:alpha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8DBB6A96-4DFC-4701-B7FC-57CD7A76F031}"/>
                  </a:ext>
                </a:extLst>
              </p:cNvPr>
              <p:cNvSpPr/>
              <p:nvPr/>
            </p:nvSpPr>
            <p:spPr>
              <a:xfrm>
                <a:off x="1562100" y="2493169"/>
                <a:ext cx="2520000" cy="2520000"/>
              </a:xfrm>
              <a:prstGeom prst="ellipse">
                <a:avLst/>
              </a:prstGeom>
              <a:solidFill>
                <a:schemeClr val="bg1">
                  <a:lumMod val="85000"/>
                  <a:alpha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7394A3C-D551-497E-AEC1-7F1601031CFB}"/>
                </a:ext>
              </a:extLst>
            </p:cNvPr>
            <p:cNvSpPr/>
            <p:nvPr/>
          </p:nvSpPr>
          <p:spPr>
            <a:xfrm>
              <a:off x="3017766" y="3195093"/>
              <a:ext cx="704040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7200" b="1" cap="none" spc="50" dirty="0">
                  <a:ln w="0">
                    <a:solidFill>
                      <a:schemeClr val="accent3">
                        <a:lumMod val="75000"/>
                      </a:schemeClr>
                    </a:solidFill>
                  </a:ln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3</a:t>
              </a:r>
              <a:endParaRPr lang="zh-CN" altLang="en-US" sz="7200" b="1" cap="none" spc="50" dirty="0">
                <a:ln w="0">
                  <a:solidFill>
                    <a:schemeClr val="accent3">
                      <a:lumMod val="75000"/>
                    </a:schemeClr>
                  </a:solidFill>
                </a:ln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D58CB7D-C0B6-492C-8704-2AA071370F73}"/>
                </a:ext>
              </a:extLst>
            </p:cNvPr>
            <p:cNvSpPr/>
            <p:nvPr/>
          </p:nvSpPr>
          <p:spPr>
            <a:xfrm>
              <a:off x="5065858" y="3071983"/>
              <a:ext cx="4307589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8000" b="1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幼圆" panose="02010509060101010101" pitchFamily="49" charset="-122"/>
                  <a:ea typeface="幼圆" panose="02010509060101010101" pitchFamily="49" charset="-122"/>
                </a:rPr>
                <a:t>行后总结</a:t>
              </a: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02A1FE55-233A-4684-9604-8CA763EE37E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8938" y="230252"/>
            <a:ext cx="2298123" cy="66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791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4A7EFE84-5E93-4713-81BE-B6C387CF6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104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C49B641-B36A-4A73-AB3C-2515E675738E}"/>
              </a:ext>
            </a:extLst>
          </p:cNvPr>
          <p:cNvSpPr/>
          <p:nvPr/>
        </p:nvSpPr>
        <p:spPr>
          <a:xfrm>
            <a:off x="138905" y="60622"/>
            <a:ext cx="29803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满意之处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ED0BAD9-EF8E-4518-9EFE-F94FA5E430F6}"/>
              </a:ext>
            </a:extLst>
          </p:cNvPr>
          <p:cNvSpPr txBox="1"/>
          <p:nvPr/>
        </p:nvSpPr>
        <p:spPr>
          <a:xfrm>
            <a:off x="138904" y="1208638"/>
            <a:ext cx="4188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华文中宋" panose="02010600040101010101" pitchFamily="2" charset="-122"/>
                <a:ea typeface="华文中宋" panose="02010600040101010101" pitchFamily="2" charset="-122"/>
              </a:rPr>
              <a:t>1.</a:t>
            </a:r>
            <a:r>
              <a:rPr lang="zh-CN" altLang="en-US" sz="4000" dirty="0">
                <a:latin typeface="华文中宋" panose="02010600040101010101" pitchFamily="2" charset="-122"/>
                <a:ea typeface="华文中宋" panose="02010600040101010101" pitchFamily="2" charset="-122"/>
              </a:rPr>
              <a:t>行程安排自由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98BE60D-67CC-43BB-B3DB-64BB0B8F6227}"/>
              </a:ext>
            </a:extLst>
          </p:cNvPr>
          <p:cNvSpPr txBox="1"/>
          <p:nvPr/>
        </p:nvSpPr>
        <p:spPr>
          <a:xfrm>
            <a:off x="698666" y="2607396"/>
            <a:ext cx="30691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        本次行程的整体流程均由我们自己安排，相较于一般的旅行团行程，我们的行程安排预留了更多的宽裕时间，所以整个行程节奏较为舒缓，自由舒适，我们得以更加深入地了解泰国当地的人文风情和社会状况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4BD2D9D-0B42-48B6-877E-1F1FF4B6C86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4440" y="1916524"/>
            <a:ext cx="6629034" cy="455670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AE93A4A-81E2-4596-8022-0D26F2B9123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8223" y="6272757"/>
            <a:ext cx="1495136" cy="43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78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4A7EFE84-5E93-4713-81BE-B6C387CF6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104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C49B641-B36A-4A73-AB3C-2515E675738E}"/>
              </a:ext>
            </a:extLst>
          </p:cNvPr>
          <p:cNvSpPr/>
          <p:nvPr/>
        </p:nvSpPr>
        <p:spPr>
          <a:xfrm>
            <a:off x="138905" y="60622"/>
            <a:ext cx="29803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满意之处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ED0BAD9-EF8E-4518-9EFE-F94FA5E430F6}"/>
              </a:ext>
            </a:extLst>
          </p:cNvPr>
          <p:cNvSpPr txBox="1"/>
          <p:nvPr/>
        </p:nvSpPr>
        <p:spPr>
          <a:xfrm>
            <a:off x="138904" y="1208638"/>
            <a:ext cx="4188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华文中宋" panose="02010600040101010101" pitchFamily="2" charset="-122"/>
                <a:ea typeface="华文中宋" panose="02010600040101010101" pitchFamily="2" charset="-122"/>
              </a:rPr>
              <a:t>2.</a:t>
            </a:r>
            <a:r>
              <a:rPr lang="zh-CN" altLang="en-US" sz="4000" dirty="0">
                <a:latin typeface="华文中宋" panose="02010600040101010101" pitchFamily="2" charset="-122"/>
                <a:ea typeface="华文中宋" panose="02010600040101010101" pitchFamily="2" charset="-122"/>
              </a:rPr>
              <a:t>体验私密舒适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98BE60D-67CC-43BB-B3DB-64BB0B8F6227}"/>
              </a:ext>
            </a:extLst>
          </p:cNvPr>
          <p:cNvSpPr txBox="1"/>
          <p:nvPr/>
        </p:nvSpPr>
        <p:spPr>
          <a:xfrm>
            <a:off x="698666" y="2607396"/>
            <a:ext cx="30691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        在行程中，出于行程方便的考虑，我们订购了私享一日团的项目，整个行程中大多数时候没有他人的打扰，行程舒适度较好，私密度强，更很好地增进了朋友之间的友谊。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93658A-E838-4511-A339-D023E9B9A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118" y="1787311"/>
            <a:ext cx="6127608" cy="42486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301029A-CD45-4437-9EFC-F1E10F3AB15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8223" y="6272757"/>
            <a:ext cx="1495136" cy="43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62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4A7EFE84-5E93-4713-81BE-B6C387CF6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104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C49B641-B36A-4A73-AB3C-2515E675738E}"/>
              </a:ext>
            </a:extLst>
          </p:cNvPr>
          <p:cNvSpPr/>
          <p:nvPr/>
        </p:nvSpPr>
        <p:spPr>
          <a:xfrm>
            <a:off x="138905" y="60622"/>
            <a:ext cx="29803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满意之处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ED0BAD9-EF8E-4518-9EFE-F94FA5E430F6}"/>
              </a:ext>
            </a:extLst>
          </p:cNvPr>
          <p:cNvSpPr txBox="1"/>
          <p:nvPr/>
        </p:nvSpPr>
        <p:spPr>
          <a:xfrm>
            <a:off x="138904" y="1208638"/>
            <a:ext cx="4188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华文中宋" panose="02010600040101010101" pitchFamily="2" charset="-122"/>
                <a:ea typeface="华文中宋" panose="02010600040101010101" pitchFamily="2" charset="-122"/>
              </a:rPr>
              <a:t>3.</a:t>
            </a:r>
            <a:r>
              <a:rPr lang="zh-CN" altLang="en-US" sz="4000" dirty="0">
                <a:latin typeface="华文中宋" panose="02010600040101010101" pitchFamily="2" charset="-122"/>
                <a:ea typeface="华文中宋" panose="02010600040101010101" pitchFamily="2" charset="-122"/>
              </a:rPr>
              <a:t>语言沟通顺畅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98BE60D-67CC-43BB-B3DB-64BB0B8F6227}"/>
              </a:ext>
            </a:extLst>
          </p:cNvPr>
          <p:cNvSpPr txBox="1"/>
          <p:nvPr/>
        </p:nvSpPr>
        <p:spPr>
          <a:xfrm>
            <a:off x="698666" y="2607396"/>
            <a:ext cx="30691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        泰国随处可见的中文，为我们游玩提供了许多便利。不过也存在很多翻译极其生硬的中文，不如直接阅读英语。此外，泰国的绝大多数旅游从业人员均能使用基本英语，可以进行基本交流。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798A086-3AF9-4662-A98D-79915A5C85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9342" y="1532048"/>
            <a:ext cx="3699849" cy="27748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3619676-1596-46C5-9422-86F34A95511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9342" y="3429000"/>
            <a:ext cx="3862812" cy="289710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12E799E-6A97-421A-A364-2E2FFC17423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327807" y="2815472"/>
            <a:ext cx="3243907" cy="243293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79CEE16-2DA1-4C53-82D7-2D62B770466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8223" y="6272757"/>
            <a:ext cx="1495136" cy="43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78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4A7EFE84-5E93-4713-81BE-B6C387CF6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104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C49B641-B36A-4A73-AB3C-2515E675738E}"/>
              </a:ext>
            </a:extLst>
          </p:cNvPr>
          <p:cNvSpPr/>
          <p:nvPr/>
        </p:nvSpPr>
        <p:spPr>
          <a:xfrm>
            <a:off x="138905" y="60622"/>
            <a:ext cx="29803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缺憾之处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ED0BAD9-EF8E-4518-9EFE-F94FA5E430F6}"/>
              </a:ext>
            </a:extLst>
          </p:cNvPr>
          <p:cNvSpPr txBox="1"/>
          <p:nvPr/>
        </p:nvSpPr>
        <p:spPr>
          <a:xfrm>
            <a:off x="138905" y="1208638"/>
            <a:ext cx="4188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华文中宋" panose="02010600040101010101" pitchFamily="2" charset="-122"/>
                <a:ea typeface="华文中宋" panose="02010600040101010101" pitchFamily="2" charset="-122"/>
              </a:rPr>
              <a:t>1.</a:t>
            </a:r>
            <a:r>
              <a:rPr lang="zh-CN" altLang="en-US" sz="4000" dirty="0">
                <a:latin typeface="华文中宋" panose="02010600040101010101" pitchFamily="2" charset="-122"/>
                <a:ea typeface="华文中宋" panose="02010600040101010101" pitchFamily="2" charset="-122"/>
              </a:rPr>
              <a:t>食品安全不佳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98BE60D-67CC-43BB-B3DB-64BB0B8F6227}"/>
              </a:ext>
            </a:extLst>
          </p:cNvPr>
          <p:cNvSpPr txBox="1"/>
          <p:nvPr/>
        </p:nvSpPr>
        <p:spPr>
          <a:xfrm>
            <a:off x="698666" y="2607396"/>
            <a:ext cx="30691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        泰国整体食品安全状况欠佳，卫生情况肉眼可见的差。尤其是在泰国的第四天夜里（第五天凌晨），我们使用</a:t>
            </a:r>
            <a:r>
              <a:rPr lang="en-US" altLang="zh-CN" sz="2000" dirty="0"/>
              <a:t>Grab</a:t>
            </a:r>
            <a:r>
              <a:rPr lang="zh-CN" altLang="en-US" sz="2000" dirty="0"/>
              <a:t>平台点了如右图的一份外卖。这份外卖导致了本人从第五天开始急性肠胃炎，持续了五天，非常难受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3FC66E8-075C-4963-B2DF-B6947F60D9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2491" y="1208638"/>
            <a:ext cx="6018220" cy="532794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3163136-268C-4995-ABD7-C3D9C77FCBA3}"/>
              </a:ext>
            </a:extLst>
          </p:cNvPr>
          <p:cNvSpPr/>
          <p:nvPr/>
        </p:nvSpPr>
        <p:spPr>
          <a:xfrm>
            <a:off x="8701676" y="5449307"/>
            <a:ext cx="230704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←生豆芽 太可怕了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CB33A6D-8DF9-45DA-A068-8111E73501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8223" y="6272757"/>
            <a:ext cx="1495136" cy="43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840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4A7EFE84-5E93-4713-81BE-B6C387CF6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104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C49B641-B36A-4A73-AB3C-2515E675738E}"/>
              </a:ext>
            </a:extLst>
          </p:cNvPr>
          <p:cNvSpPr/>
          <p:nvPr/>
        </p:nvSpPr>
        <p:spPr>
          <a:xfrm>
            <a:off x="138905" y="60622"/>
            <a:ext cx="29803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缺憾之处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ED0BAD9-EF8E-4518-9EFE-F94FA5E430F6}"/>
              </a:ext>
            </a:extLst>
          </p:cNvPr>
          <p:cNvSpPr txBox="1"/>
          <p:nvPr/>
        </p:nvSpPr>
        <p:spPr>
          <a:xfrm>
            <a:off x="138905" y="1208638"/>
            <a:ext cx="4188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华文中宋" panose="02010600040101010101" pitchFamily="2" charset="-122"/>
                <a:ea typeface="华文中宋" panose="02010600040101010101" pitchFamily="2" charset="-122"/>
              </a:rPr>
              <a:t>2.</a:t>
            </a:r>
            <a:r>
              <a:rPr lang="zh-CN" altLang="en-US" sz="4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潜在秩序风险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98BE60D-67CC-43BB-B3DB-64BB0B8F6227}"/>
              </a:ext>
            </a:extLst>
          </p:cNvPr>
          <p:cNvSpPr txBox="1"/>
          <p:nvPr/>
        </p:nvSpPr>
        <p:spPr>
          <a:xfrm>
            <a:off x="568167" y="2207700"/>
            <a:ext cx="333012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        目前，泰国实行持有枪支和贩卖、吸食大麻均合法的政策。在知名的考山路夜市上，原先琳琅满目的小食店已被层出不穷的大麻店取代。同时，由于曼谷城市巨大的贫富差距，底层群众收入不佳，常有游客在非核心区遭受抢劫、猥亵、绑架等犯罪行为的新闻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5A1DF7A-180E-436C-92AD-4C22DD26804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1694" y="1409530"/>
            <a:ext cx="3705384" cy="49414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06A0462-A055-4DB2-BE01-2D317D528B2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8223" y="6272757"/>
            <a:ext cx="1495136" cy="43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28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4A7EFE84-5E93-4713-81BE-B6C387CF6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104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C49B641-B36A-4A73-AB3C-2515E675738E}"/>
              </a:ext>
            </a:extLst>
          </p:cNvPr>
          <p:cNvSpPr/>
          <p:nvPr/>
        </p:nvSpPr>
        <p:spPr>
          <a:xfrm>
            <a:off x="138905" y="60622"/>
            <a:ext cx="29803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缺憾之处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ED0BAD9-EF8E-4518-9EFE-F94FA5E430F6}"/>
              </a:ext>
            </a:extLst>
          </p:cNvPr>
          <p:cNvSpPr txBox="1"/>
          <p:nvPr/>
        </p:nvSpPr>
        <p:spPr>
          <a:xfrm>
            <a:off x="138905" y="1208638"/>
            <a:ext cx="4188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华文中宋" panose="02010600040101010101" pitchFamily="2" charset="-122"/>
                <a:ea typeface="华文中宋" panose="02010600040101010101" pitchFamily="2" charset="-122"/>
              </a:rPr>
              <a:t>3.</a:t>
            </a:r>
            <a:r>
              <a:rPr lang="zh-CN" altLang="en-US" sz="4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城市建设不足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98BE60D-67CC-43BB-B3DB-64BB0B8F6227}"/>
              </a:ext>
            </a:extLst>
          </p:cNvPr>
          <p:cNvSpPr txBox="1"/>
          <p:nvPr/>
        </p:nvSpPr>
        <p:spPr>
          <a:xfrm>
            <a:off x="568167" y="2515475"/>
            <a:ext cx="33301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        或许是财政预算的因素，亦或是政府公共服务重视度的因素，泰国的城市总是给人一种比较脏、比较旧的感觉。个人认为，泰国横征暴敛的皇室极大地限制了国家的发展，对民生造成了极大的影响。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AB64FE1-6C13-49A6-9895-11A21399F4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1769985"/>
            <a:ext cx="5100490" cy="40455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BBBC3C4-F624-4D06-AC6D-C52CB3BDBB0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8223" y="6272757"/>
            <a:ext cx="1495136" cy="43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125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FEBC09-B9F6-4290-A8F1-0B8BBFA71D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29E02A9-7135-4DC2-973F-7580E220E8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304559-1517-46F1-B8F8-23148B346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524001" y="0"/>
            <a:ext cx="1696069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5251AA2-12AC-4D2A-B461-FE184B9BF94F}"/>
              </a:ext>
            </a:extLst>
          </p:cNvPr>
          <p:cNvSpPr/>
          <p:nvPr/>
        </p:nvSpPr>
        <p:spPr>
          <a:xfrm>
            <a:off x="0" y="2154747"/>
            <a:ext cx="12192000" cy="2548505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879A165-CFA2-4828-BB3A-84231F648115}"/>
              </a:ext>
            </a:extLst>
          </p:cNvPr>
          <p:cNvSpPr/>
          <p:nvPr/>
        </p:nvSpPr>
        <p:spPr>
          <a:xfrm>
            <a:off x="146268" y="2536075"/>
            <a:ext cx="678102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6000" b="1" dirty="0">
                <a:ln w="9525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lackadder ITC" panose="04020505051007020D02" pitchFamily="82" charset="0"/>
              </a:rPr>
              <a:t>Thanks for </a:t>
            </a:r>
            <a:r>
              <a:rPr lang="en-US" altLang="zh-CN" sz="6000" b="1">
                <a:ln w="9525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lackadder ITC" panose="04020505051007020D02" pitchFamily="82" charset="0"/>
              </a:rPr>
              <a:t>your watching!</a:t>
            </a:r>
            <a:endParaRPr lang="zh-CN" altLang="en-US" sz="6000" b="1" cap="none" spc="0" dirty="0">
              <a:ln w="9525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Blackadder ITC" panose="04020505051007020D02" pitchFamily="82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3B3EDAE-D13E-45D3-9F3D-8DA578167B32}"/>
              </a:ext>
            </a:extLst>
          </p:cNvPr>
          <p:cNvSpPr/>
          <p:nvPr/>
        </p:nvSpPr>
        <p:spPr>
          <a:xfrm>
            <a:off x="273706" y="2708189"/>
            <a:ext cx="4801314" cy="14369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ct val="200000"/>
              </a:lnSpc>
            </a:pPr>
            <a:endParaRPr lang="en-US" altLang="zh-CN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伍炫尘  国际金融学院  </a:t>
            </a:r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22317180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99AC9A1-4079-4EB5-8F68-D14AAC78F4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alphaModFix amt="8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8938" y="230252"/>
            <a:ext cx="2298123" cy="6618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83532DD-5C67-436E-A112-257A1208947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3711" y="2604710"/>
            <a:ext cx="1648578" cy="164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22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4A7EFE84-5E93-4713-81BE-B6C387CF6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104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C49B641-B36A-4A73-AB3C-2515E675738E}"/>
              </a:ext>
            </a:extLst>
          </p:cNvPr>
          <p:cNvSpPr/>
          <p:nvPr/>
        </p:nvSpPr>
        <p:spPr>
          <a:xfrm>
            <a:off x="123825" y="60622"/>
            <a:ext cx="367921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目的地决策</a:t>
            </a:r>
            <a:endParaRPr lang="zh-CN" alt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046A6A-F4D7-4484-B39E-F5B734C53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7081" y="1470428"/>
            <a:ext cx="2552700" cy="229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81D852C-5FBB-4AEE-B860-CD6B4560453A}"/>
              </a:ext>
            </a:extLst>
          </p:cNvPr>
          <p:cNvSpPr txBox="1"/>
          <p:nvPr/>
        </p:nvSpPr>
        <p:spPr>
          <a:xfrm>
            <a:off x="1053793" y="3962400"/>
            <a:ext cx="1819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长沙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655BB35-020F-4644-9B83-764AF16CA3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97721" y="1470428"/>
            <a:ext cx="2396557" cy="229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281447C-CCEA-46A1-AEE3-CC365E0C2986}"/>
              </a:ext>
            </a:extLst>
          </p:cNvPr>
          <p:cNvSpPr txBox="1"/>
          <p:nvPr/>
        </p:nvSpPr>
        <p:spPr>
          <a:xfrm>
            <a:off x="5186361" y="3962400"/>
            <a:ext cx="1819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华文隶书" panose="02010800040101010101" pitchFamily="2" charset="-122"/>
                <a:ea typeface="华文隶书" panose="02010800040101010101" pitchFamily="2" charset="-122"/>
              </a:rPr>
              <a:t>武汉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FF4D3CE-2BFE-4304-8270-3E9B7308D2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952218" y="1470428"/>
            <a:ext cx="2346187" cy="229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D6AE65B-7B4C-4B15-8ED4-7679BC52B24F}"/>
              </a:ext>
            </a:extLst>
          </p:cNvPr>
          <p:cNvSpPr txBox="1"/>
          <p:nvPr/>
        </p:nvSpPr>
        <p:spPr>
          <a:xfrm>
            <a:off x="9215673" y="3962400"/>
            <a:ext cx="1819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华文隶书" panose="02010800040101010101" pitchFamily="2" charset="-122"/>
                <a:ea typeface="华文隶书" panose="02010800040101010101" pitchFamily="2" charset="-122"/>
              </a:rPr>
              <a:t>重庆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CDAB4F2-B5A3-49C3-B03B-6227096CC3C4}"/>
              </a:ext>
            </a:extLst>
          </p:cNvPr>
          <p:cNvSpPr txBox="1"/>
          <p:nvPr/>
        </p:nvSpPr>
        <p:spPr>
          <a:xfrm>
            <a:off x="687080" y="4777174"/>
            <a:ext cx="2552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落选理由：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本人对网红元素无感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同游人已去过长沙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78D80DD-DC8A-41AD-B68E-37E3F2D1790E}"/>
              </a:ext>
            </a:extLst>
          </p:cNvPr>
          <p:cNvSpPr txBox="1"/>
          <p:nvPr/>
        </p:nvSpPr>
        <p:spPr>
          <a:xfrm>
            <a:off x="4064790" y="4500175"/>
            <a:ext cx="40624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落选理由：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天气太冷，似乎更适合春秋季去</a:t>
            </a:r>
            <a:r>
              <a:rPr lang="en-US" altLang="zh-CN" dirty="0"/>
              <a:t>(</a:t>
            </a:r>
            <a:r>
              <a:rPr lang="zh-CN" altLang="en-US" dirty="0"/>
              <a:t>出游二人均常居广东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2.</a:t>
            </a:r>
            <a:r>
              <a:rPr lang="zh-CN" altLang="en-US" dirty="0"/>
              <a:t>旅游资源感觉不够丰富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武大当时尚未开放，无法成行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2CACCE-3D00-4355-B545-285211A2BB26}"/>
              </a:ext>
            </a:extLst>
          </p:cNvPr>
          <p:cNvSpPr txBox="1"/>
          <p:nvPr/>
        </p:nvSpPr>
        <p:spPr>
          <a:xfrm>
            <a:off x="8848960" y="4777174"/>
            <a:ext cx="2552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落选理由：</a:t>
            </a:r>
            <a:endParaRPr lang="en-US" altLang="zh-CN" dirty="0"/>
          </a:p>
          <a:p>
            <a:r>
              <a:rPr lang="zh-CN" altLang="en-US" dirty="0"/>
              <a:t>本人是四川人，去川渝地区的机会很多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19B0CED-6C30-4A6C-8170-826F3D05E5D9}"/>
              </a:ext>
            </a:extLst>
          </p:cNvPr>
          <p:cNvSpPr/>
          <p:nvPr/>
        </p:nvSpPr>
        <p:spPr>
          <a:xfrm>
            <a:off x="2252637" y="6124582"/>
            <a:ext cx="768672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第一轮目的地决策未找到很满意的目的地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3E31FFA-F647-43F7-9C9B-3EB58E762DE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8223" y="6272757"/>
            <a:ext cx="1495136" cy="43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720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4A7EFE84-5E93-4713-81BE-B6C387CF6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104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C49B641-B36A-4A73-AB3C-2515E675738E}"/>
              </a:ext>
            </a:extLst>
          </p:cNvPr>
          <p:cNvSpPr/>
          <p:nvPr/>
        </p:nvSpPr>
        <p:spPr>
          <a:xfrm>
            <a:off x="122542" y="60622"/>
            <a:ext cx="36792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目的地决策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617B4B7-8FFF-4D38-8202-A509B4C948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517"/>
          <a:stretch/>
        </p:blipFill>
        <p:spPr>
          <a:xfrm>
            <a:off x="338135" y="1247774"/>
            <a:ext cx="3248025" cy="53340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1A34788-1A10-4553-8116-4E2BE17CD52C}"/>
              </a:ext>
            </a:extLst>
          </p:cNvPr>
          <p:cNvSpPr txBox="1"/>
          <p:nvPr/>
        </p:nvSpPr>
        <p:spPr>
          <a:xfrm>
            <a:off x="3801755" y="1791115"/>
            <a:ext cx="794257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 基于乙类乙管政策的出台，我国公民个人出境游逐渐有序放开。</a:t>
            </a:r>
            <a:endParaRPr lang="en-US" altLang="zh-CN" dirty="0"/>
          </a:p>
          <a:p>
            <a:r>
              <a:rPr lang="zh-CN" altLang="en-US" dirty="0"/>
              <a:t>        本人上次出境游停留在</a:t>
            </a:r>
            <a:r>
              <a:rPr lang="en-US" altLang="zh-CN" dirty="0"/>
              <a:t>2019</a:t>
            </a:r>
            <a:r>
              <a:rPr lang="zh-CN" altLang="en-US" dirty="0"/>
              <a:t>年暑假（跟团游土耳其），在疫情期间，偶有出去旅游，但多以距离较近的地区（桂林、肇庆）与父母方老家所在地（成都、九江等）为主，没有机会远行。护照与港澳通行证均在疫情期间过期。</a:t>
            </a:r>
            <a:endParaRPr lang="en-US" altLang="zh-CN" dirty="0"/>
          </a:p>
          <a:p>
            <a:r>
              <a:rPr lang="en-US" altLang="zh-CN" dirty="0"/>
              <a:t>        </a:t>
            </a:r>
            <a:r>
              <a:rPr lang="zh-CN" altLang="en-US" dirty="0"/>
              <a:t>思来想去，在疫情放开之际，本人还是选择了出境游。由于本次行程规划时间短，考虑到护照换发办理时间，无法前往签证手续较为繁琐的国家；其次考虑到冬季气候，选择热带地区避寒或许是一个比较好的选择；同时考虑到此次行程为本人及同行人初次独自出国，选择旅游业较为成熟的国家是比较保险的选择。</a:t>
            </a:r>
            <a:endParaRPr lang="en-US" altLang="zh-CN" dirty="0"/>
          </a:p>
          <a:p>
            <a:r>
              <a:rPr lang="en-US" altLang="zh-CN" dirty="0"/>
              <a:t>        </a:t>
            </a:r>
            <a:r>
              <a:rPr lang="zh-CN" altLang="en-US" dirty="0"/>
              <a:t>在</a:t>
            </a:r>
            <a:r>
              <a:rPr lang="en-US" altLang="zh-CN" dirty="0"/>
              <a:t>1</a:t>
            </a:r>
            <a:r>
              <a:rPr lang="zh-CN" altLang="en-US" dirty="0"/>
              <a:t>月与</a:t>
            </a:r>
            <a:r>
              <a:rPr lang="en-US" altLang="zh-CN" dirty="0"/>
              <a:t>2</a:t>
            </a:r>
            <a:r>
              <a:rPr lang="zh-CN" altLang="en-US" dirty="0"/>
              <a:t>月，泰国国家旅游局多次向中国游客抛出橄榄枝，国家副总理甚至亲临机场迎接中国游客，与国际上普遍的对华人入境不友好态度形成了鲜明对比。综上，最终我们选择了泰国为出游目的地。</a:t>
            </a:r>
            <a:endParaRPr lang="en-US" altLang="zh-CN" dirty="0"/>
          </a:p>
          <a:p>
            <a:r>
              <a:rPr lang="en-US" altLang="zh-CN" dirty="0"/>
              <a:t>        </a:t>
            </a:r>
            <a:r>
              <a:rPr lang="zh-CN" altLang="en-US" dirty="0"/>
              <a:t>由于本次出游为首访泰国，为了更深入地了解该国人文，我们粗略地选择了以曼谷为主，辅以芭提雅、北榄府的线路。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2489056-0525-4377-AB04-F8ABF9FC76E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8223" y="6272757"/>
            <a:ext cx="1495136" cy="43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87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4A7EFE84-5E93-4713-81BE-B6C387CF6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104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C49B641-B36A-4A73-AB3C-2515E675738E}"/>
              </a:ext>
            </a:extLst>
          </p:cNvPr>
          <p:cNvSpPr/>
          <p:nvPr/>
        </p:nvSpPr>
        <p:spPr>
          <a:xfrm>
            <a:off x="115987" y="60622"/>
            <a:ext cx="43781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大致路线安排</a:t>
            </a:r>
            <a:endParaRPr lang="zh-CN" alt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288C514D-B14F-4139-BB0C-8B054936A8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1532170"/>
              </p:ext>
            </p:extLst>
          </p:nvPr>
        </p:nvGraphicFramePr>
        <p:xfrm>
          <a:off x="2032000" y="12530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3CB4B3DE-A477-459B-B394-45895B1B5D29}"/>
              </a:ext>
            </a:extLst>
          </p:cNvPr>
          <p:cNvSpPr txBox="1"/>
          <p:nvPr/>
        </p:nvSpPr>
        <p:spPr>
          <a:xfrm>
            <a:off x="5895975" y="4057649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唐人街、大皇宫、金佛寺、卧佛寺</a:t>
            </a:r>
            <a:endParaRPr lang="en-US" altLang="zh-CN" dirty="0"/>
          </a:p>
          <a:p>
            <a:r>
              <a:rPr lang="zh-CN" altLang="en-US" dirty="0"/>
              <a:t>湄南河畔步行区、考山路夜市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D60DAD8-A1E2-4504-A629-B66569AE63FB}"/>
              </a:ext>
            </a:extLst>
          </p:cNvPr>
          <p:cNvSpPr txBox="1"/>
          <p:nvPr/>
        </p:nvSpPr>
        <p:spPr>
          <a:xfrm>
            <a:off x="8220075" y="2886075"/>
            <a:ext cx="1647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西九龙文化区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AFA4ACD-36CA-4C2E-B90A-50E6833D5A48}"/>
              </a:ext>
            </a:extLst>
          </p:cNvPr>
          <p:cNvSpPr txBox="1"/>
          <p:nvPr/>
        </p:nvSpPr>
        <p:spPr>
          <a:xfrm>
            <a:off x="5895975" y="5399398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东芭乐园、四方水上市场</a:t>
            </a:r>
            <a:endParaRPr lang="en-US" altLang="zh-CN" dirty="0"/>
          </a:p>
          <a:p>
            <a:r>
              <a:rPr lang="zh-CN" altLang="en-US" dirty="0"/>
              <a:t>芭提雅海滩、水门市场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8949759-4CBF-4274-97DD-A9DBD3F8091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5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8223" y="6272757"/>
            <a:ext cx="1495136" cy="43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77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4A7EFE84-5E93-4713-81BE-B6C387CF6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104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C49B641-B36A-4A73-AB3C-2515E675738E}"/>
              </a:ext>
            </a:extLst>
          </p:cNvPr>
          <p:cNvSpPr/>
          <p:nvPr/>
        </p:nvSpPr>
        <p:spPr>
          <a:xfrm>
            <a:off x="115987" y="60622"/>
            <a:ext cx="43781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大致路线安排</a:t>
            </a:r>
            <a:endParaRPr lang="zh-CN" alt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8D480DB8-5BCE-4A64-A806-5EAA85CCA5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1329944"/>
              </p:ext>
            </p:extLst>
          </p:nvPr>
        </p:nvGraphicFramePr>
        <p:xfrm>
          <a:off x="2032000" y="12149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A168A389-16A3-454D-A451-DA15EB6A17F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5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8223" y="6272757"/>
            <a:ext cx="1495136" cy="43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395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4A7EFE84-5E93-4713-81BE-B6C387CF6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104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C49B641-B36A-4A73-AB3C-2515E675738E}"/>
              </a:ext>
            </a:extLst>
          </p:cNvPr>
          <p:cNvSpPr/>
          <p:nvPr/>
        </p:nvSpPr>
        <p:spPr>
          <a:xfrm>
            <a:off x="87413" y="60622"/>
            <a:ext cx="43781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网上搜索比对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BEEF8A0-62B3-4F61-B2B9-E3E5B98B264E}"/>
              </a:ext>
            </a:extLst>
          </p:cNvPr>
          <p:cNvSpPr txBox="1"/>
          <p:nvPr/>
        </p:nvSpPr>
        <p:spPr>
          <a:xfrm>
            <a:off x="87413" y="1190625"/>
            <a:ext cx="5303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以下是本次旅游过程中使用</a:t>
            </a:r>
            <a:r>
              <a:rPr lang="en-US" altLang="zh-CN" dirty="0"/>
              <a:t>/</a:t>
            </a:r>
            <a:r>
              <a:rPr lang="zh-CN" altLang="en-US" dirty="0"/>
              <a:t>参考过的互联网平台：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99D357-8874-45F6-86D7-D8F6CA795249}"/>
              </a:ext>
            </a:extLst>
          </p:cNvPr>
          <p:cNvSpPr/>
          <p:nvPr/>
        </p:nvSpPr>
        <p:spPr>
          <a:xfrm>
            <a:off x="600122" y="1632982"/>
            <a:ext cx="772472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1.</a:t>
            </a:r>
            <a:r>
              <a:rPr lang="zh-CN" altLang="en-US" sz="2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交通类官方平台（红字为最终购买的平台）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B7E4C33-C1E5-448D-AAC7-2E8500B46C5D}"/>
              </a:ext>
            </a:extLst>
          </p:cNvPr>
          <p:cNvGrpSpPr/>
          <p:nvPr/>
        </p:nvGrpSpPr>
        <p:grpSpPr>
          <a:xfrm>
            <a:off x="1553937" y="2229227"/>
            <a:ext cx="9084125" cy="4397557"/>
            <a:chOff x="540046" y="2375277"/>
            <a:chExt cx="9084125" cy="4397557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B955D5DD-EE29-47DA-AF58-28DFF80131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046" y="2375277"/>
              <a:ext cx="1369457" cy="1369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269A606-C9B8-45EE-9E07-89D1A6993C74}"/>
                </a:ext>
              </a:extLst>
            </p:cNvPr>
            <p:cNvSpPr txBox="1"/>
            <p:nvPr/>
          </p:nvSpPr>
          <p:spPr>
            <a:xfrm>
              <a:off x="2053481" y="2875339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铁路</a:t>
              </a:r>
              <a:r>
                <a:rPr lang="en-US" altLang="zh-CN" dirty="0">
                  <a:solidFill>
                    <a:srgbClr val="FF0000"/>
                  </a:solidFill>
                </a:rPr>
                <a:t>12306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7A7FAB73-96DB-4ED4-9071-1FE3F945817D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40046" y="3890784"/>
              <a:ext cx="1368000" cy="13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8BB72FC-B950-4917-89C4-10A17C20C6B4}"/>
                </a:ext>
              </a:extLst>
            </p:cNvPr>
            <p:cNvSpPr txBox="1"/>
            <p:nvPr/>
          </p:nvSpPr>
          <p:spPr>
            <a:xfrm>
              <a:off x="2053481" y="4390118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香港航空</a:t>
              </a:r>
            </a:p>
          </p:txBody>
        </p:sp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5A71A6BE-DC63-4CB2-A40D-79C8C77366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046" y="5404834"/>
              <a:ext cx="1368000" cy="13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20055EE-8957-4568-82CA-EF5CD4454C01}"/>
                </a:ext>
              </a:extLst>
            </p:cNvPr>
            <p:cNvSpPr txBox="1"/>
            <p:nvPr/>
          </p:nvSpPr>
          <p:spPr>
            <a:xfrm>
              <a:off x="2057081" y="5904897"/>
              <a:ext cx="136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南方航空</a:t>
              </a:r>
            </a:p>
          </p:txBody>
        </p:sp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E576866-8AB7-4653-BA8C-474F17819E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9059" y="2375277"/>
              <a:ext cx="1368000" cy="13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A0214A2C-9123-4A4F-9199-D987A919D893}"/>
                </a:ext>
              </a:extLst>
            </p:cNvPr>
            <p:cNvSpPr txBox="1"/>
            <p:nvPr/>
          </p:nvSpPr>
          <p:spPr>
            <a:xfrm>
              <a:off x="5081037" y="2881411"/>
              <a:ext cx="1515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MTR Mobile</a:t>
              </a:r>
              <a:endParaRPr lang="zh-CN" altLang="en-US" dirty="0"/>
            </a:p>
          </p:txBody>
        </p: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D8B5F205-23BA-4E0B-AD98-6D47054A02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9059" y="3890784"/>
              <a:ext cx="1368000" cy="13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41C020F1-77BF-49D4-B521-B77D33EA5082}"/>
                </a:ext>
              </a:extLst>
            </p:cNvPr>
            <p:cNvSpPr txBox="1"/>
            <p:nvPr/>
          </p:nvSpPr>
          <p:spPr>
            <a:xfrm>
              <a:off x="5081037" y="4387531"/>
              <a:ext cx="1515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国泰航空</a:t>
              </a:r>
            </a:p>
          </p:txBody>
        </p: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6638DEA6-19F9-4B65-B6C3-C5A66159F6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569059" y="5582507"/>
              <a:ext cx="1368000" cy="1010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EEC90F7-E064-4AE2-889C-A9EA6ED9F6A3}"/>
                </a:ext>
              </a:extLst>
            </p:cNvPr>
            <p:cNvSpPr txBox="1"/>
            <p:nvPr/>
          </p:nvSpPr>
          <p:spPr>
            <a:xfrm>
              <a:off x="5081037" y="5893651"/>
              <a:ext cx="15155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埃塞俄比亚航空</a:t>
              </a:r>
            </a:p>
          </p:txBody>
        </p:sp>
        <p:pic>
          <p:nvPicPr>
            <p:cNvPr id="26" name="Picture 14">
              <a:extLst>
                <a:ext uri="{FF2B5EF4-FFF2-40B4-BE49-F238E27FC236}">
                  <a16:creationId xmlns:a16="http://schemas.microsoft.com/office/drawing/2014/main" id="{67D95032-877F-41AD-B170-052F71C251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596615" y="2377829"/>
              <a:ext cx="1368000" cy="1362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9B48F92E-898C-4E83-ACD7-7B4631498135}"/>
                </a:ext>
              </a:extLst>
            </p:cNvPr>
            <p:cNvSpPr txBox="1"/>
            <p:nvPr/>
          </p:nvSpPr>
          <p:spPr>
            <a:xfrm>
              <a:off x="8108593" y="2881411"/>
              <a:ext cx="1515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泰国航空</a:t>
              </a:r>
            </a:p>
          </p:txBody>
        </p:sp>
        <p:pic>
          <p:nvPicPr>
            <p:cNvPr id="28" name="Picture 16">
              <a:extLst>
                <a:ext uri="{FF2B5EF4-FFF2-40B4-BE49-F238E27FC236}">
                  <a16:creationId xmlns:a16="http://schemas.microsoft.com/office/drawing/2014/main" id="{614BA3A2-7881-4CFD-91D2-F185465B74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596615" y="3964070"/>
              <a:ext cx="1368000" cy="1221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D3E2602-4F4E-48EC-9809-466209664BB8}"/>
                </a:ext>
              </a:extLst>
            </p:cNvPr>
            <p:cNvSpPr txBox="1"/>
            <p:nvPr/>
          </p:nvSpPr>
          <p:spPr>
            <a:xfrm>
              <a:off x="8108593" y="4387531"/>
              <a:ext cx="1515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阿联酋航空</a:t>
              </a:r>
            </a:p>
          </p:txBody>
        </p:sp>
        <p:pic>
          <p:nvPicPr>
            <p:cNvPr id="30" name="Picture 18">
              <a:extLst>
                <a:ext uri="{FF2B5EF4-FFF2-40B4-BE49-F238E27FC236}">
                  <a16:creationId xmlns:a16="http://schemas.microsoft.com/office/drawing/2014/main" id="{306D2D37-DD94-4B36-97C1-2951B4B728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596615" y="5403850"/>
              <a:ext cx="1368000" cy="13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4CDF456-36F4-4A3B-B41A-1EF3C2E04821}"/>
                </a:ext>
              </a:extLst>
            </p:cNvPr>
            <p:cNvSpPr txBox="1"/>
            <p:nvPr/>
          </p:nvSpPr>
          <p:spPr>
            <a:xfrm>
              <a:off x="8108593" y="5893651"/>
              <a:ext cx="1515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HZMBUS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id="{38E56961-1AC3-4B97-B64D-B67BF62DA1DF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5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8223" y="6272757"/>
            <a:ext cx="1495136" cy="43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010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4A7EFE84-5E93-4713-81BE-B6C387CF6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104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C49B641-B36A-4A73-AB3C-2515E675738E}"/>
              </a:ext>
            </a:extLst>
          </p:cNvPr>
          <p:cNvSpPr/>
          <p:nvPr/>
        </p:nvSpPr>
        <p:spPr>
          <a:xfrm>
            <a:off x="87413" y="60622"/>
            <a:ext cx="43781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网上搜索比对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BEEF8A0-62B3-4F61-B2B9-E3E5B98B264E}"/>
              </a:ext>
            </a:extLst>
          </p:cNvPr>
          <p:cNvSpPr txBox="1"/>
          <p:nvPr/>
        </p:nvSpPr>
        <p:spPr>
          <a:xfrm>
            <a:off x="87413" y="1190625"/>
            <a:ext cx="5303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以下是本次旅游过程中使用</a:t>
            </a:r>
            <a:r>
              <a:rPr lang="en-US" altLang="zh-CN" dirty="0"/>
              <a:t>/</a:t>
            </a:r>
            <a:r>
              <a:rPr lang="zh-CN" altLang="en-US" dirty="0"/>
              <a:t>参考过的互联网平台：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99D357-8874-45F6-86D7-D8F6CA795249}"/>
              </a:ext>
            </a:extLst>
          </p:cNvPr>
          <p:cNvSpPr/>
          <p:nvPr/>
        </p:nvSpPr>
        <p:spPr>
          <a:xfrm>
            <a:off x="600122" y="1632982"/>
            <a:ext cx="772472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2.</a:t>
            </a:r>
            <a:r>
              <a:rPr lang="zh-CN" altLang="en-US" sz="2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互联网</a:t>
            </a:r>
            <a:r>
              <a:rPr lang="en-US" altLang="zh-CN" sz="2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OTA</a:t>
            </a:r>
            <a:r>
              <a:rPr lang="zh-CN" altLang="en-US" sz="2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平台（红字为最终购买的平台）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B7E4C33-C1E5-448D-AAC7-2E8500B46C5D}"/>
              </a:ext>
            </a:extLst>
          </p:cNvPr>
          <p:cNvGrpSpPr/>
          <p:nvPr/>
        </p:nvGrpSpPr>
        <p:grpSpPr>
          <a:xfrm>
            <a:off x="1553937" y="2229227"/>
            <a:ext cx="9084125" cy="4397557"/>
            <a:chOff x="540046" y="2375277"/>
            <a:chExt cx="9084125" cy="4397557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B955D5DD-EE29-47DA-AF58-28DFF80131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40046" y="2375277"/>
              <a:ext cx="1369457" cy="1369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269A606-C9B8-45EE-9E07-89D1A6993C74}"/>
                </a:ext>
              </a:extLst>
            </p:cNvPr>
            <p:cNvSpPr txBox="1"/>
            <p:nvPr/>
          </p:nvSpPr>
          <p:spPr>
            <a:xfrm>
              <a:off x="2053481" y="2875339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携程旅游</a:t>
              </a:r>
            </a:p>
          </p:txBody>
        </p:sp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7A7FAB73-96DB-4ED4-9071-1FE3F945817D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40046" y="3890784"/>
              <a:ext cx="1368000" cy="13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8BB72FC-B950-4917-89C4-10A17C20C6B4}"/>
                </a:ext>
              </a:extLst>
            </p:cNvPr>
            <p:cNvSpPr txBox="1"/>
            <p:nvPr/>
          </p:nvSpPr>
          <p:spPr>
            <a:xfrm>
              <a:off x="2053481" y="4390118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途牛旅游</a:t>
              </a:r>
            </a:p>
          </p:txBody>
        </p:sp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5A71A6BE-DC63-4CB2-A40D-79C8C77366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40046" y="5404834"/>
              <a:ext cx="1368000" cy="13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20055EE-8957-4568-82CA-EF5CD4454C01}"/>
                </a:ext>
              </a:extLst>
            </p:cNvPr>
            <p:cNvSpPr txBox="1"/>
            <p:nvPr/>
          </p:nvSpPr>
          <p:spPr>
            <a:xfrm>
              <a:off x="2057081" y="5904897"/>
              <a:ext cx="136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飞猪</a:t>
              </a:r>
            </a:p>
          </p:txBody>
        </p:sp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E576866-8AB7-4653-BA8C-474F17819E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569059" y="2375277"/>
              <a:ext cx="1368000" cy="13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A0214A2C-9123-4A4F-9199-D987A919D893}"/>
                </a:ext>
              </a:extLst>
            </p:cNvPr>
            <p:cNvSpPr txBox="1"/>
            <p:nvPr/>
          </p:nvSpPr>
          <p:spPr>
            <a:xfrm>
              <a:off x="5081037" y="2881411"/>
              <a:ext cx="1515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solidFill>
                    <a:srgbClr val="FF0000"/>
                  </a:solidFill>
                </a:rPr>
                <a:t>Klook</a:t>
              </a:r>
              <a:r>
                <a:rPr lang="zh-CN" altLang="en-US" dirty="0">
                  <a:solidFill>
                    <a:srgbClr val="FF0000"/>
                  </a:solidFill>
                </a:rPr>
                <a:t>客路</a:t>
              </a:r>
            </a:p>
          </p:txBody>
        </p: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D8B5F205-23BA-4E0B-AD98-6D47054A02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569059" y="3890784"/>
              <a:ext cx="1368000" cy="13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41C020F1-77BF-49D4-B521-B77D33EA5082}"/>
                </a:ext>
              </a:extLst>
            </p:cNvPr>
            <p:cNvSpPr txBox="1"/>
            <p:nvPr/>
          </p:nvSpPr>
          <p:spPr>
            <a:xfrm>
              <a:off x="5081037" y="4387531"/>
              <a:ext cx="1515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去哪儿</a:t>
              </a:r>
            </a:p>
          </p:txBody>
        </p: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6638DEA6-19F9-4B65-B6C3-C5A66159F6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569059" y="5403850"/>
              <a:ext cx="1368000" cy="13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EEC90F7-E064-4AE2-889C-A9EA6ED9F6A3}"/>
                </a:ext>
              </a:extLst>
            </p:cNvPr>
            <p:cNvSpPr txBox="1"/>
            <p:nvPr/>
          </p:nvSpPr>
          <p:spPr>
            <a:xfrm>
              <a:off x="5081037" y="5893651"/>
              <a:ext cx="1515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航旅纵横</a:t>
              </a:r>
            </a:p>
          </p:txBody>
        </p:sp>
        <p:pic>
          <p:nvPicPr>
            <p:cNvPr id="26" name="Picture 14">
              <a:extLst>
                <a:ext uri="{FF2B5EF4-FFF2-40B4-BE49-F238E27FC236}">
                  <a16:creationId xmlns:a16="http://schemas.microsoft.com/office/drawing/2014/main" id="{67D95032-877F-41AD-B170-052F71C251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599167" y="2377829"/>
              <a:ext cx="1362895" cy="1362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9B48F92E-898C-4E83-ACD7-7B4631498135}"/>
                </a:ext>
              </a:extLst>
            </p:cNvPr>
            <p:cNvSpPr txBox="1"/>
            <p:nvPr/>
          </p:nvSpPr>
          <p:spPr>
            <a:xfrm>
              <a:off x="8108593" y="2881411"/>
              <a:ext cx="1515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Booking</a:t>
              </a:r>
              <a:endParaRPr lang="zh-CN" altLang="en-US" dirty="0"/>
            </a:p>
          </p:txBody>
        </p:sp>
        <p:pic>
          <p:nvPicPr>
            <p:cNvPr id="28" name="Picture 16">
              <a:extLst>
                <a:ext uri="{FF2B5EF4-FFF2-40B4-BE49-F238E27FC236}">
                  <a16:creationId xmlns:a16="http://schemas.microsoft.com/office/drawing/2014/main" id="{614BA3A2-7881-4CFD-91D2-F185465B74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596615" y="4061784"/>
              <a:ext cx="1368000" cy="102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D3E2602-4F4E-48EC-9809-466209664BB8}"/>
                </a:ext>
              </a:extLst>
            </p:cNvPr>
            <p:cNvSpPr txBox="1"/>
            <p:nvPr/>
          </p:nvSpPr>
          <p:spPr>
            <a:xfrm>
              <a:off x="8108593" y="4387531"/>
              <a:ext cx="1515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Agoda</a:t>
              </a:r>
              <a:endParaRPr lang="zh-CN" altLang="en-US" dirty="0"/>
            </a:p>
          </p:txBody>
        </p:sp>
        <p:pic>
          <p:nvPicPr>
            <p:cNvPr id="30" name="Picture 18">
              <a:extLst>
                <a:ext uri="{FF2B5EF4-FFF2-40B4-BE49-F238E27FC236}">
                  <a16:creationId xmlns:a16="http://schemas.microsoft.com/office/drawing/2014/main" id="{306D2D37-DD94-4B36-97C1-2951B4B728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596615" y="5577402"/>
              <a:ext cx="1368000" cy="1020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4CDF456-36F4-4A3B-B41A-1EF3C2E04821}"/>
                </a:ext>
              </a:extLst>
            </p:cNvPr>
            <p:cNvSpPr txBox="1"/>
            <p:nvPr/>
          </p:nvSpPr>
          <p:spPr>
            <a:xfrm>
              <a:off x="8108593" y="5893651"/>
              <a:ext cx="1515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同程艺龙</a:t>
              </a:r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id="{4953EEAF-FFD6-47C4-A075-B441DD4AA95F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5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8223" y="6272757"/>
            <a:ext cx="1495136" cy="43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7104</TotalTime>
  <Words>2377</Words>
  <Application>Microsoft Office PowerPoint</Application>
  <PresentationFormat>宽屏</PresentationFormat>
  <Paragraphs>212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0" baseType="lpstr">
      <vt:lpstr>等线</vt:lpstr>
      <vt:lpstr>等线 Light</vt:lpstr>
      <vt:lpstr>黑体</vt:lpstr>
      <vt:lpstr>华文隶书</vt:lpstr>
      <vt:lpstr>华文中宋</vt:lpstr>
      <vt:lpstr>宋体</vt:lpstr>
      <vt:lpstr>幼圆</vt:lpstr>
      <vt:lpstr>Algerian</vt:lpstr>
      <vt:lpstr>Arial</vt:lpstr>
      <vt:lpstr>Blackadder ITC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伍 炫尘</dc:creator>
  <cp:lastModifiedBy>伍 炫尘</cp:lastModifiedBy>
  <cp:revision>65</cp:revision>
  <dcterms:created xsi:type="dcterms:W3CDTF">2023-02-21T14:52:52Z</dcterms:created>
  <dcterms:modified xsi:type="dcterms:W3CDTF">2023-03-28T12:24:20Z</dcterms:modified>
</cp:coreProperties>
</file>